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2" r:id="rId3"/>
  </p:sldMasterIdLst>
  <p:notesMasterIdLst>
    <p:notesMasterId r:id="rId45"/>
  </p:notesMasterIdLst>
  <p:sldIdLst>
    <p:sldId id="269" r:id="rId4"/>
    <p:sldId id="447" r:id="rId5"/>
    <p:sldId id="454" r:id="rId6"/>
    <p:sldId id="452" r:id="rId7"/>
    <p:sldId id="456" r:id="rId8"/>
    <p:sldId id="455" r:id="rId9"/>
    <p:sldId id="461" r:id="rId10"/>
    <p:sldId id="497" r:id="rId11"/>
    <p:sldId id="482" r:id="rId12"/>
    <p:sldId id="483" r:id="rId13"/>
    <p:sldId id="464" r:id="rId14"/>
    <p:sldId id="469" r:id="rId15"/>
    <p:sldId id="474" r:id="rId16"/>
    <p:sldId id="478" r:id="rId17"/>
    <p:sldId id="462" r:id="rId18"/>
    <p:sldId id="467" r:id="rId19"/>
    <p:sldId id="472" r:id="rId20"/>
    <p:sldId id="476" r:id="rId21"/>
    <p:sldId id="463" r:id="rId22"/>
    <p:sldId id="468" r:id="rId23"/>
    <p:sldId id="473" r:id="rId24"/>
    <p:sldId id="477" r:id="rId25"/>
    <p:sldId id="458" r:id="rId26"/>
    <p:sldId id="457" r:id="rId27"/>
    <p:sldId id="481" r:id="rId28"/>
    <p:sldId id="465" r:id="rId29"/>
    <p:sldId id="470" r:id="rId30"/>
    <p:sldId id="475" r:id="rId31"/>
    <p:sldId id="479" r:id="rId32"/>
    <p:sldId id="459" r:id="rId33"/>
    <p:sldId id="493" r:id="rId34"/>
    <p:sldId id="466" r:id="rId35"/>
    <p:sldId id="471" r:id="rId36"/>
    <p:sldId id="490" r:id="rId37"/>
    <p:sldId id="480" r:id="rId38"/>
    <p:sldId id="460" r:id="rId39"/>
    <p:sldId id="494" r:id="rId40"/>
    <p:sldId id="500" r:id="rId41"/>
    <p:sldId id="499" r:id="rId42"/>
    <p:sldId id="498" r:id="rId43"/>
    <p:sldId id="453" r:id="rId44"/>
  </p:sldIdLst>
  <p:sldSz cx="12192000" cy="6858000"/>
  <p:notesSz cx="6858000" cy="9144000"/>
  <p:embeddedFontLst>
    <p:embeddedFont>
      <p:font typeface="Aktiv Grotesk" panose="020B0604020202020204" charset="0"/>
      <p:regular r:id="rId46"/>
    </p:embeddedFont>
    <p:embeddedFont>
      <p:font typeface="Aktiv Grotesk Cd Light" panose="020B0604020202020204" charset="0"/>
      <p:regular r:id="rId47"/>
    </p:embeddedFont>
    <p:embeddedFont>
      <p:font typeface="Aktiv Grotesk Cd Medium" panose="020B0604020202020204" charset="0"/>
      <p:regular r:id="rId48"/>
    </p:embeddedFont>
    <p:embeddedFont>
      <p:font typeface="Bebas Neue Bold" panose="020B0604020202020204" charset="0"/>
      <p:bold r:id="rId49"/>
    </p:embeddedFont>
    <p:embeddedFont>
      <p:font typeface="Bebas Neue Regular" panose="020B0604020202020204" charset="0"/>
      <p:regular r:id="rId50"/>
    </p:embeddedFont>
    <p:embeddedFont>
      <p:font typeface="Segoe UI" panose="020B0502040204020203" pitchFamily="3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B93AE57-0901-4DC6-B686-C650B2F5D7AF}">
          <p14:sldIdLst>
            <p14:sldId id="269"/>
            <p14:sldId id="447"/>
            <p14:sldId id="454"/>
            <p14:sldId id="452"/>
            <p14:sldId id="456"/>
            <p14:sldId id="455"/>
            <p14:sldId id="461"/>
            <p14:sldId id="497"/>
            <p14:sldId id="482"/>
            <p14:sldId id="483"/>
            <p14:sldId id="464"/>
            <p14:sldId id="469"/>
            <p14:sldId id="474"/>
            <p14:sldId id="478"/>
            <p14:sldId id="462"/>
            <p14:sldId id="467"/>
            <p14:sldId id="472"/>
            <p14:sldId id="476"/>
            <p14:sldId id="463"/>
            <p14:sldId id="468"/>
            <p14:sldId id="473"/>
            <p14:sldId id="477"/>
            <p14:sldId id="458"/>
            <p14:sldId id="457"/>
            <p14:sldId id="481"/>
            <p14:sldId id="465"/>
            <p14:sldId id="470"/>
            <p14:sldId id="475"/>
            <p14:sldId id="479"/>
            <p14:sldId id="459"/>
            <p14:sldId id="493"/>
            <p14:sldId id="466"/>
            <p14:sldId id="471"/>
            <p14:sldId id="490"/>
            <p14:sldId id="480"/>
            <p14:sldId id="460"/>
            <p14:sldId id="494"/>
            <p14:sldId id="500"/>
            <p14:sldId id="499"/>
            <p14:sldId id="498"/>
            <p14:sldId id="45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1B1B1B"/>
    <a:srgbClr val="262626"/>
    <a:srgbClr val="FFFFFF"/>
    <a:srgbClr val="EF3E32"/>
    <a:srgbClr val="F1BF5B"/>
    <a:srgbClr val="808080"/>
    <a:srgbClr val="DEE0E1"/>
    <a:srgbClr val="F89A3C"/>
    <a:srgbClr val="A14E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8" autoAdjust="0"/>
    <p:restoredTop sz="90969" autoAdjust="0"/>
  </p:normalViewPr>
  <p:slideViewPr>
    <p:cSldViewPr snapToGrid="0">
      <p:cViewPr varScale="1">
        <p:scale>
          <a:sx n="95" d="100"/>
          <a:sy n="95" d="100"/>
        </p:scale>
        <p:origin x="114" y="7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3.fntdata"/><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6.fnt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4.fntdata"/><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6FF90-D621-4D60-9558-4D6A27378813}" type="datetimeFigureOut">
              <a:rPr lang="en-US" smtClean="0"/>
              <a:t>10/25/2024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6D9B88-76E6-4A2A-9E94-E56EEBAD180C}" type="slidenum">
              <a:rPr lang="en-US" smtClean="0"/>
              <a:t>‹#›</a:t>
            </a:fld>
            <a:endParaRPr lang="en-US"/>
          </a:p>
        </p:txBody>
      </p:sp>
    </p:spTree>
    <p:extLst>
      <p:ext uri="{BB962C8B-B14F-4D97-AF65-F5344CB8AC3E}">
        <p14:creationId xmlns:p14="http://schemas.microsoft.com/office/powerpoint/2010/main" val="3530887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5"/>
          </p:nvPr>
        </p:nvSpPr>
        <p:spPr/>
        <p:txBody>
          <a:bodyPr/>
          <a:lstStyle/>
          <a:p>
            <a:fld id="{9A6D9B88-76E6-4A2A-9E94-E56EEBAD180C}" type="slidenum">
              <a:rPr lang="en-US" smtClean="0"/>
              <a:t>1</a:t>
            </a:fld>
            <a:endParaRPr lang="en-US"/>
          </a:p>
        </p:txBody>
      </p:sp>
    </p:spTree>
    <p:extLst>
      <p:ext uri="{BB962C8B-B14F-4D97-AF65-F5344CB8AC3E}">
        <p14:creationId xmlns:p14="http://schemas.microsoft.com/office/powerpoint/2010/main" val="3308343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Mark</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10</a:t>
            </a:fld>
            <a:endParaRPr lang="en-US"/>
          </a:p>
        </p:txBody>
      </p:sp>
    </p:spTree>
    <p:extLst>
      <p:ext uri="{BB962C8B-B14F-4D97-AF65-F5344CB8AC3E}">
        <p14:creationId xmlns:p14="http://schemas.microsoft.com/office/powerpoint/2010/main" val="2334021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Alan</a:t>
            </a:r>
          </a:p>
        </p:txBody>
      </p:sp>
      <p:sp>
        <p:nvSpPr>
          <p:cNvPr id="4" name="Slide Number Placeholder 3"/>
          <p:cNvSpPr>
            <a:spLocks noGrp="1"/>
          </p:cNvSpPr>
          <p:nvPr>
            <p:ph type="sldNum" sz="quarter" idx="5"/>
          </p:nvPr>
        </p:nvSpPr>
        <p:spPr/>
        <p:txBody>
          <a:bodyPr/>
          <a:lstStyle/>
          <a:p>
            <a:fld id="{9A6D9B88-76E6-4A2A-9E94-E56EEBAD180C}" type="slidenum">
              <a:rPr lang="en-US" smtClean="0"/>
              <a:t>11</a:t>
            </a:fld>
            <a:endParaRPr lang="en-US"/>
          </a:p>
        </p:txBody>
      </p:sp>
    </p:spTree>
    <p:extLst>
      <p:ext uri="{BB962C8B-B14F-4D97-AF65-F5344CB8AC3E}">
        <p14:creationId xmlns:p14="http://schemas.microsoft.com/office/powerpoint/2010/main" val="2668875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Alan</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12</a:t>
            </a:fld>
            <a:endParaRPr lang="en-US"/>
          </a:p>
        </p:txBody>
      </p:sp>
    </p:spTree>
    <p:extLst>
      <p:ext uri="{BB962C8B-B14F-4D97-AF65-F5344CB8AC3E}">
        <p14:creationId xmlns:p14="http://schemas.microsoft.com/office/powerpoint/2010/main" val="2701323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Alan</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13</a:t>
            </a:fld>
            <a:endParaRPr lang="en-US"/>
          </a:p>
        </p:txBody>
      </p:sp>
    </p:spTree>
    <p:extLst>
      <p:ext uri="{BB962C8B-B14F-4D97-AF65-F5344CB8AC3E}">
        <p14:creationId xmlns:p14="http://schemas.microsoft.com/office/powerpoint/2010/main" val="1415485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Alan</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14</a:t>
            </a:fld>
            <a:endParaRPr lang="en-US"/>
          </a:p>
        </p:txBody>
      </p:sp>
    </p:spTree>
    <p:extLst>
      <p:ext uri="{BB962C8B-B14F-4D97-AF65-F5344CB8AC3E}">
        <p14:creationId xmlns:p14="http://schemas.microsoft.com/office/powerpoint/2010/main" val="535744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Alan</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15</a:t>
            </a:fld>
            <a:endParaRPr lang="en-US"/>
          </a:p>
        </p:txBody>
      </p:sp>
    </p:spTree>
    <p:extLst>
      <p:ext uri="{BB962C8B-B14F-4D97-AF65-F5344CB8AC3E}">
        <p14:creationId xmlns:p14="http://schemas.microsoft.com/office/powerpoint/2010/main" val="3643195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Alan</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16</a:t>
            </a:fld>
            <a:endParaRPr lang="en-US"/>
          </a:p>
        </p:txBody>
      </p:sp>
    </p:spTree>
    <p:extLst>
      <p:ext uri="{BB962C8B-B14F-4D97-AF65-F5344CB8AC3E}">
        <p14:creationId xmlns:p14="http://schemas.microsoft.com/office/powerpoint/2010/main" val="439967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Alan</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17</a:t>
            </a:fld>
            <a:endParaRPr lang="en-US"/>
          </a:p>
        </p:txBody>
      </p:sp>
    </p:spTree>
    <p:extLst>
      <p:ext uri="{BB962C8B-B14F-4D97-AF65-F5344CB8AC3E}">
        <p14:creationId xmlns:p14="http://schemas.microsoft.com/office/powerpoint/2010/main" val="365414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Alan</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18</a:t>
            </a:fld>
            <a:endParaRPr lang="en-US"/>
          </a:p>
        </p:txBody>
      </p:sp>
    </p:spTree>
    <p:extLst>
      <p:ext uri="{BB962C8B-B14F-4D97-AF65-F5344CB8AC3E}">
        <p14:creationId xmlns:p14="http://schemas.microsoft.com/office/powerpoint/2010/main" val="566901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Alan</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19</a:t>
            </a:fld>
            <a:endParaRPr lang="en-US"/>
          </a:p>
        </p:txBody>
      </p:sp>
    </p:spTree>
    <p:extLst>
      <p:ext uri="{BB962C8B-B14F-4D97-AF65-F5344CB8AC3E}">
        <p14:creationId xmlns:p14="http://schemas.microsoft.com/office/powerpoint/2010/main" val="319555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5"/>
          </p:nvPr>
        </p:nvSpPr>
        <p:spPr/>
        <p:txBody>
          <a:bodyPr/>
          <a:lstStyle/>
          <a:p>
            <a:fld id="{9A6D9B88-76E6-4A2A-9E94-E56EEBAD180C}" type="slidenum">
              <a:rPr lang="en-US" smtClean="0"/>
              <a:t>2</a:t>
            </a:fld>
            <a:endParaRPr lang="en-US"/>
          </a:p>
        </p:txBody>
      </p:sp>
    </p:spTree>
    <p:extLst>
      <p:ext uri="{BB962C8B-B14F-4D97-AF65-F5344CB8AC3E}">
        <p14:creationId xmlns:p14="http://schemas.microsoft.com/office/powerpoint/2010/main" val="45784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Alan</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20</a:t>
            </a:fld>
            <a:endParaRPr lang="en-US"/>
          </a:p>
        </p:txBody>
      </p:sp>
    </p:spTree>
    <p:extLst>
      <p:ext uri="{BB962C8B-B14F-4D97-AF65-F5344CB8AC3E}">
        <p14:creationId xmlns:p14="http://schemas.microsoft.com/office/powerpoint/2010/main" val="4110781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Alan</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21</a:t>
            </a:fld>
            <a:endParaRPr lang="en-US"/>
          </a:p>
        </p:txBody>
      </p:sp>
    </p:spTree>
    <p:extLst>
      <p:ext uri="{BB962C8B-B14F-4D97-AF65-F5344CB8AC3E}">
        <p14:creationId xmlns:p14="http://schemas.microsoft.com/office/powerpoint/2010/main" val="1116770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Alan</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24</a:t>
            </a:fld>
            <a:endParaRPr lang="en-US"/>
          </a:p>
        </p:txBody>
      </p:sp>
    </p:spTree>
    <p:extLst>
      <p:ext uri="{BB962C8B-B14F-4D97-AF65-F5344CB8AC3E}">
        <p14:creationId xmlns:p14="http://schemas.microsoft.com/office/powerpoint/2010/main" val="2063681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Alan</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25</a:t>
            </a:fld>
            <a:endParaRPr lang="en-US"/>
          </a:p>
        </p:txBody>
      </p:sp>
    </p:spTree>
    <p:extLst>
      <p:ext uri="{BB962C8B-B14F-4D97-AF65-F5344CB8AC3E}">
        <p14:creationId xmlns:p14="http://schemas.microsoft.com/office/powerpoint/2010/main" val="3902359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Alan</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26</a:t>
            </a:fld>
            <a:endParaRPr lang="en-US"/>
          </a:p>
        </p:txBody>
      </p:sp>
    </p:spTree>
    <p:extLst>
      <p:ext uri="{BB962C8B-B14F-4D97-AF65-F5344CB8AC3E}">
        <p14:creationId xmlns:p14="http://schemas.microsoft.com/office/powerpoint/2010/main" val="1791163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Alan</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27</a:t>
            </a:fld>
            <a:endParaRPr lang="en-US"/>
          </a:p>
        </p:txBody>
      </p:sp>
    </p:spTree>
    <p:extLst>
      <p:ext uri="{BB962C8B-B14F-4D97-AF65-F5344CB8AC3E}">
        <p14:creationId xmlns:p14="http://schemas.microsoft.com/office/powerpoint/2010/main" val="230122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Alan</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28</a:t>
            </a:fld>
            <a:endParaRPr lang="en-US"/>
          </a:p>
        </p:txBody>
      </p:sp>
    </p:spTree>
    <p:extLst>
      <p:ext uri="{BB962C8B-B14F-4D97-AF65-F5344CB8AC3E}">
        <p14:creationId xmlns:p14="http://schemas.microsoft.com/office/powerpoint/2010/main" val="1040806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Alan</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29</a:t>
            </a:fld>
            <a:endParaRPr lang="en-US"/>
          </a:p>
        </p:txBody>
      </p:sp>
    </p:spTree>
    <p:extLst>
      <p:ext uri="{BB962C8B-B14F-4D97-AF65-F5344CB8AC3E}">
        <p14:creationId xmlns:p14="http://schemas.microsoft.com/office/powerpoint/2010/main" val="3234882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Alan</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30</a:t>
            </a:fld>
            <a:endParaRPr lang="en-US"/>
          </a:p>
        </p:txBody>
      </p:sp>
    </p:spTree>
    <p:extLst>
      <p:ext uri="{BB962C8B-B14F-4D97-AF65-F5344CB8AC3E}">
        <p14:creationId xmlns:p14="http://schemas.microsoft.com/office/powerpoint/2010/main" val="270311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Alan</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31</a:t>
            </a:fld>
            <a:endParaRPr lang="en-US"/>
          </a:p>
        </p:txBody>
      </p:sp>
    </p:spTree>
    <p:extLst>
      <p:ext uri="{BB962C8B-B14F-4D97-AF65-F5344CB8AC3E}">
        <p14:creationId xmlns:p14="http://schemas.microsoft.com/office/powerpoint/2010/main" val="367448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Mark</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3</a:t>
            </a:fld>
            <a:endParaRPr lang="en-US"/>
          </a:p>
        </p:txBody>
      </p:sp>
    </p:spTree>
    <p:extLst>
      <p:ext uri="{BB962C8B-B14F-4D97-AF65-F5344CB8AC3E}">
        <p14:creationId xmlns:p14="http://schemas.microsoft.com/office/powerpoint/2010/main" val="1815737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Alan</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32</a:t>
            </a:fld>
            <a:endParaRPr lang="en-US"/>
          </a:p>
        </p:txBody>
      </p:sp>
    </p:spTree>
    <p:extLst>
      <p:ext uri="{BB962C8B-B14F-4D97-AF65-F5344CB8AC3E}">
        <p14:creationId xmlns:p14="http://schemas.microsoft.com/office/powerpoint/2010/main" val="1944671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Alan</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33</a:t>
            </a:fld>
            <a:endParaRPr lang="en-US"/>
          </a:p>
        </p:txBody>
      </p:sp>
    </p:spTree>
    <p:extLst>
      <p:ext uri="{BB962C8B-B14F-4D97-AF65-F5344CB8AC3E}">
        <p14:creationId xmlns:p14="http://schemas.microsoft.com/office/powerpoint/2010/main" val="18297932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Alan</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34</a:t>
            </a:fld>
            <a:endParaRPr lang="en-US"/>
          </a:p>
        </p:txBody>
      </p:sp>
    </p:spTree>
    <p:extLst>
      <p:ext uri="{BB962C8B-B14F-4D97-AF65-F5344CB8AC3E}">
        <p14:creationId xmlns:p14="http://schemas.microsoft.com/office/powerpoint/2010/main" val="25735497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Alan</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35</a:t>
            </a:fld>
            <a:endParaRPr lang="en-US"/>
          </a:p>
        </p:txBody>
      </p:sp>
    </p:spTree>
    <p:extLst>
      <p:ext uri="{BB962C8B-B14F-4D97-AF65-F5344CB8AC3E}">
        <p14:creationId xmlns:p14="http://schemas.microsoft.com/office/powerpoint/2010/main" val="1105850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Alan</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36</a:t>
            </a:fld>
            <a:endParaRPr lang="en-US"/>
          </a:p>
        </p:txBody>
      </p:sp>
    </p:spTree>
    <p:extLst>
      <p:ext uri="{BB962C8B-B14F-4D97-AF65-F5344CB8AC3E}">
        <p14:creationId xmlns:p14="http://schemas.microsoft.com/office/powerpoint/2010/main" val="22301549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Alan</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37</a:t>
            </a:fld>
            <a:endParaRPr lang="en-US"/>
          </a:p>
        </p:txBody>
      </p:sp>
    </p:spTree>
    <p:extLst>
      <p:ext uri="{BB962C8B-B14F-4D97-AF65-F5344CB8AC3E}">
        <p14:creationId xmlns:p14="http://schemas.microsoft.com/office/powerpoint/2010/main" val="1261596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5"/>
          </p:nvPr>
        </p:nvSpPr>
        <p:spPr/>
        <p:txBody>
          <a:bodyPr/>
          <a:lstStyle/>
          <a:p>
            <a:fld id="{9A6D9B88-76E6-4A2A-9E94-E56EEBAD180C}" type="slidenum">
              <a:rPr lang="en-US" smtClean="0"/>
              <a:t>38</a:t>
            </a:fld>
            <a:endParaRPr lang="en-US"/>
          </a:p>
        </p:txBody>
      </p:sp>
    </p:spTree>
    <p:extLst>
      <p:ext uri="{BB962C8B-B14F-4D97-AF65-F5344CB8AC3E}">
        <p14:creationId xmlns:p14="http://schemas.microsoft.com/office/powerpoint/2010/main" val="41103397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Mark</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39</a:t>
            </a:fld>
            <a:endParaRPr lang="en-US"/>
          </a:p>
        </p:txBody>
      </p:sp>
    </p:spTree>
    <p:extLst>
      <p:ext uri="{BB962C8B-B14F-4D97-AF65-F5344CB8AC3E}">
        <p14:creationId xmlns:p14="http://schemas.microsoft.com/office/powerpoint/2010/main" val="7187618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Mark</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40</a:t>
            </a:fld>
            <a:endParaRPr lang="en-US"/>
          </a:p>
        </p:txBody>
      </p:sp>
    </p:spTree>
    <p:extLst>
      <p:ext uri="{BB962C8B-B14F-4D97-AF65-F5344CB8AC3E}">
        <p14:creationId xmlns:p14="http://schemas.microsoft.com/office/powerpoint/2010/main" val="1791648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Mark</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41</a:t>
            </a:fld>
            <a:endParaRPr lang="en-US"/>
          </a:p>
        </p:txBody>
      </p:sp>
    </p:spTree>
    <p:extLst>
      <p:ext uri="{BB962C8B-B14F-4D97-AF65-F5344CB8AC3E}">
        <p14:creationId xmlns:p14="http://schemas.microsoft.com/office/powerpoint/2010/main" val="2715741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Mark</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4</a:t>
            </a:fld>
            <a:endParaRPr lang="en-US"/>
          </a:p>
        </p:txBody>
      </p:sp>
    </p:spTree>
    <p:extLst>
      <p:ext uri="{BB962C8B-B14F-4D97-AF65-F5344CB8AC3E}">
        <p14:creationId xmlns:p14="http://schemas.microsoft.com/office/powerpoint/2010/main" val="571338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Mark</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5</a:t>
            </a:fld>
            <a:endParaRPr lang="en-US"/>
          </a:p>
        </p:txBody>
      </p:sp>
    </p:spTree>
    <p:extLst>
      <p:ext uri="{BB962C8B-B14F-4D97-AF65-F5344CB8AC3E}">
        <p14:creationId xmlns:p14="http://schemas.microsoft.com/office/powerpoint/2010/main" val="964577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Mark</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6</a:t>
            </a:fld>
            <a:endParaRPr lang="en-US"/>
          </a:p>
        </p:txBody>
      </p:sp>
    </p:spTree>
    <p:extLst>
      <p:ext uri="{BB962C8B-B14F-4D97-AF65-F5344CB8AC3E}">
        <p14:creationId xmlns:p14="http://schemas.microsoft.com/office/powerpoint/2010/main" val="730116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Mark</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7</a:t>
            </a:fld>
            <a:endParaRPr lang="en-US"/>
          </a:p>
        </p:txBody>
      </p:sp>
    </p:spTree>
    <p:extLst>
      <p:ext uri="{BB962C8B-B14F-4D97-AF65-F5344CB8AC3E}">
        <p14:creationId xmlns:p14="http://schemas.microsoft.com/office/powerpoint/2010/main" val="2420120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Mark</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8</a:t>
            </a:fld>
            <a:endParaRPr lang="en-US"/>
          </a:p>
        </p:txBody>
      </p:sp>
    </p:spTree>
    <p:extLst>
      <p:ext uri="{BB962C8B-B14F-4D97-AF65-F5344CB8AC3E}">
        <p14:creationId xmlns:p14="http://schemas.microsoft.com/office/powerpoint/2010/main" val="219666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Mark</a:t>
            </a:r>
          </a:p>
          <a:p>
            <a:endParaRPr lang="en-US" dirty="0"/>
          </a:p>
        </p:txBody>
      </p:sp>
      <p:sp>
        <p:nvSpPr>
          <p:cNvPr id="4" name="Slide Number Placeholder 3"/>
          <p:cNvSpPr>
            <a:spLocks noGrp="1"/>
          </p:cNvSpPr>
          <p:nvPr>
            <p:ph type="sldNum" sz="quarter" idx="5"/>
          </p:nvPr>
        </p:nvSpPr>
        <p:spPr/>
        <p:txBody>
          <a:bodyPr/>
          <a:lstStyle/>
          <a:p>
            <a:fld id="{9A6D9B88-76E6-4A2A-9E94-E56EEBAD180C}" type="slidenum">
              <a:rPr lang="en-US" smtClean="0"/>
              <a:t>9</a:t>
            </a:fld>
            <a:endParaRPr lang="en-US"/>
          </a:p>
        </p:txBody>
      </p:sp>
    </p:spTree>
    <p:extLst>
      <p:ext uri="{BB962C8B-B14F-4D97-AF65-F5344CB8AC3E}">
        <p14:creationId xmlns:p14="http://schemas.microsoft.com/office/powerpoint/2010/main" val="18228173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4_Section Header">
    <p:bg>
      <p:bgPr>
        <a:solidFill>
          <a:schemeClr val="bg1">
            <a:lumMod val="85000"/>
            <a:lumOff val="15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9050"/>
            <a:ext cx="12192000" cy="6981092"/>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6760" y="3910162"/>
            <a:ext cx="1226760" cy="2338238"/>
          </a:xfrm>
          <a:prstGeom prst="rect">
            <a:avLst/>
          </a:prstGeom>
        </p:spPr>
      </p:pic>
      <p:pic>
        <p:nvPicPr>
          <p:cNvPr id="11" name="Picture 10"/>
          <p:cNvPicPr>
            <a:picLocks noChangeAspect="1"/>
          </p:cNvPicPr>
          <p:nvPr userDrawn="1"/>
        </p:nvPicPr>
        <p:blipFill>
          <a:blip r:embed="rId4"/>
          <a:stretch>
            <a:fillRect/>
          </a:stretch>
        </p:blipFill>
        <p:spPr>
          <a:xfrm flipH="1">
            <a:off x="-76200" y="0"/>
            <a:ext cx="12268200" cy="1752600"/>
          </a:xfrm>
          <a:prstGeom prst="rect">
            <a:avLst/>
          </a:prstGeom>
        </p:spPr>
      </p:pic>
      <p:pic>
        <p:nvPicPr>
          <p:cNvPr id="12" name="Picture 11"/>
          <p:cNvPicPr>
            <a:picLocks noChangeAspect="1"/>
          </p:cNvPicPr>
          <p:nvPr userDrawn="1"/>
        </p:nvPicPr>
        <p:blipFill>
          <a:blip r:embed="rId4"/>
          <a:stretch>
            <a:fillRect/>
          </a:stretch>
        </p:blipFill>
        <p:spPr>
          <a:xfrm rot="10800000" flipH="1">
            <a:off x="2362201" y="4343400"/>
            <a:ext cx="9905999" cy="2609106"/>
          </a:xfrm>
          <a:prstGeom prst="rect">
            <a:avLst/>
          </a:prstGeom>
        </p:spPr>
      </p:pic>
      <p:sp>
        <p:nvSpPr>
          <p:cNvPr id="3" name="Text Placeholder 2"/>
          <p:cNvSpPr>
            <a:spLocks noGrp="1"/>
          </p:cNvSpPr>
          <p:nvPr>
            <p:ph type="body" idx="1"/>
          </p:nvPr>
        </p:nvSpPr>
        <p:spPr>
          <a:xfrm>
            <a:off x="2209800" y="4217552"/>
            <a:ext cx="5556250" cy="1500187"/>
          </a:xfrm>
        </p:spPr>
        <p:txBody>
          <a:bodyPr/>
          <a:lstStyle>
            <a:lvl1pPr marL="0" indent="0">
              <a:buNone/>
              <a:defRPr sz="2400">
                <a:solidFill>
                  <a:schemeClr val="tx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4" name="Picture 13"/>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049595" y="1019486"/>
            <a:ext cx="1760405" cy="1008001"/>
          </a:xfrm>
          <a:prstGeom prst="rect">
            <a:avLst/>
          </a:prstGeom>
        </p:spPr>
      </p:pic>
      <p:sp>
        <p:nvSpPr>
          <p:cNvPr id="2" name="Title 1"/>
          <p:cNvSpPr>
            <a:spLocks noGrp="1"/>
          </p:cNvSpPr>
          <p:nvPr>
            <p:ph type="title"/>
          </p:nvPr>
        </p:nvSpPr>
        <p:spPr>
          <a:xfrm>
            <a:off x="746760" y="1375569"/>
            <a:ext cx="10356850" cy="1795462"/>
          </a:xfrm>
        </p:spPr>
        <p:txBody>
          <a:bodyPr anchor="ctr"/>
          <a:lstStyle>
            <a:lvl1pPr>
              <a:defRPr sz="60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900621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7_Section Header">
    <p:bg>
      <p:bgPr>
        <a:solidFill>
          <a:schemeClr val="bg1">
            <a:lumMod val="85000"/>
            <a:lumOff val="15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0" y="-19050"/>
            <a:ext cx="12192000" cy="6981092"/>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6760" y="3910162"/>
            <a:ext cx="1226760" cy="2338238"/>
          </a:xfrm>
          <a:prstGeom prst="rect">
            <a:avLst/>
          </a:prstGeom>
        </p:spPr>
      </p:pic>
      <p:pic>
        <p:nvPicPr>
          <p:cNvPr id="11" name="Picture 10"/>
          <p:cNvPicPr>
            <a:picLocks noChangeAspect="1"/>
          </p:cNvPicPr>
          <p:nvPr userDrawn="1"/>
        </p:nvPicPr>
        <p:blipFill>
          <a:blip r:embed="rId4">
            <a:duotone>
              <a:schemeClr val="accent5">
                <a:shade val="45000"/>
                <a:satMod val="135000"/>
              </a:schemeClr>
              <a:prstClr val="white"/>
            </a:duotone>
          </a:blip>
          <a:stretch>
            <a:fillRect/>
          </a:stretch>
        </p:blipFill>
        <p:spPr>
          <a:xfrm flipH="1">
            <a:off x="-76200" y="0"/>
            <a:ext cx="12268200" cy="1752600"/>
          </a:xfrm>
          <a:prstGeom prst="rect">
            <a:avLst/>
          </a:prstGeom>
        </p:spPr>
      </p:pic>
      <p:pic>
        <p:nvPicPr>
          <p:cNvPr id="12" name="Picture 11"/>
          <p:cNvPicPr>
            <a:picLocks noChangeAspect="1"/>
          </p:cNvPicPr>
          <p:nvPr userDrawn="1"/>
        </p:nvPicPr>
        <p:blipFill>
          <a:blip r:embed="rId4">
            <a:duotone>
              <a:schemeClr val="accent5">
                <a:shade val="45000"/>
                <a:satMod val="135000"/>
              </a:schemeClr>
              <a:prstClr val="white"/>
            </a:duotone>
          </a:blip>
          <a:stretch>
            <a:fillRect/>
          </a:stretch>
        </p:blipFill>
        <p:spPr>
          <a:xfrm rot="10800000" flipH="1">
            <a:off x="2362201" y="4343400"/>
            <a:ext cx="9905999" cy="2609106"/>
          </a:xfrm>
          <a:prstGeom prst="rect">
            <a:avLst/>
          </a:prstGeom>
        </p:spPr>
      </p:pic>
      <p:sp>
        <p:nvSpPr>
          <p:cNvPr id="3" name="Text Placeholder 2"/>
          <p:cNvSpPr>
            <a:spLocks noGrp="1"/>
          </p:cNvSpPr>
          <p:nvPr>
            <p:ph type="body" idx="1"/>
          </p:nvPr>
        </p:nvSpPr>
        <p:spPr>
          <a:xfrm>
            <a:off x="2209800" y="4217552"/>
            <a:ext cx="555625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4" name="Picture 13"/>
          <p:cNvPicPr>
            <a:picLocks noChangeAspect="1"/>
          </p:cNvPicPr>
          <p:nvPr userDrawn="1"/>
        </p:nvPicPr>
        <p:blipFill rotWithShape="1">
          <a:blip r:embed="rId5"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2049595" y="1019486"/>
            <a:ext cx="1760405" cy="1008001"/>
          </a:xfrm>
          <a:prstGeom prst="rect">
            <a:avLst/>
          </a:prstGeom>
        </p:spPr>
      </p:pic>
      <p:sp>
        <p:nvSpPr>
          <p:cNvPr id="2" name="Title 1"/>
          <p:cNvSpPr>
            <a:spLocks noGrp="1"/>
          </p:cNvSpPr>
          <p:nvPr>
            <p:ph type="title"/>
          </p:nvPr>
        </p:nvSpPr>
        <p:spPr>
          <a:xfrm>
            <a:off x="746760" y="1375569"/>
            <a:ext cx="10356850" cy="1795462"/>
          </a:xfrm>
        </p:spPr>
        <p:txBody>
          <a:bodyPr anchor="ctr"/>
          <a:lstStyle>
            <a:lvl1pPr>
              <a:defRPr sz="6000">
                <a:solidFill>
                  <a:schemeClr val="accent3"/>
                </a:solidFill>
              </a:defRPr>
            </a:lvl1pPr>
          </a:lstStyle>
          <a:p>
            <a:r>
              <a:rPr lang="en-US"/>
              <a:t>Click to edit Master title style</a:t>
            </a:r>
            <a:endParaRPr lang="en-US" dirty="0"/>
          </a:p>
        </p:txBody>
      </p:sp>
    </p:spTree>
    <p:extLst>
      <p:ext uri="{BB962C8B-B14F-4D97-AF65-F5344CB8AC3E}">
        <p14:creationId xmlns:p14="http://schemas.microsoft.com/office/powerpoint/2010/main" val="13092645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9_Section Header">
    <p:bg>
      <p:bgPr>
        <a:solidFill>
          <a:schemeClr val="bg1">
            <a:lumMod val="85000"/>
            <a:lumOff val="15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0" y="-19050"/>
            <a:ext cx="12192000" cy="6981092"/>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6760" y="3910162"/>
            <a:ext cx="1226760" cy="2338238"/>
          </a:xfrm>
          <a:prstGeom prst="rect">
            <a:avLst/>
          </a:prstGeom>
        </p:spPr>
      </p:pic>
      <p:pic>
        <p:nvPicPr>
          <p:cNvPr id="11" name="Picture 10"/>
          <p:cNvPicPr>
            <a:picLocks noChangeAspect="1"/>
          </p:cNvPicPr>
          <p:nvPr userDrawn="1"/>
        </p:nvPicPr>
        <p:blipFill>
          <a:blip r:embed="rId4">
            <a:duotone>
              <a:schemeClr val="accent2">
                <a:shade val="45000"/>
                <a:satMod val="135000"/>
              </a:schemeClr>
              <a:prstClr val="white"/>
            </a:duotone>
          </a:blip>
          <a:stretch>
            <a:fillRect/>
          </a:stretch>
        </p:blipFill>
        <p:spPr>
          <a:xfrm flipH="1">
            <a:off x="-76200" y="0"/>
            <a:ext cx="12268200" cy="1752600"/>
          </a:xfrm>
          <a:prstGeom prst="rect">
            <a:avLst/>
          </a:prstGeom>
        </p:spPr>
      </p:pic>
      <p:pic>
        <p:nvPicPr>
          <p:cNvPr id="12" name="Picture 11"/>
          <p:cNvPicPr>
            <a:picLocks noChangeAspect="1"/>
          </p:cNvPicPr>
          <p:nvPr userDrawn="1"/>
        </p:nvPicPr>
        <p:blipFill>
          <a:blip r:embed="rId4">
            <a:duotone>
              <a:schemeClr val="accent2">
                <a:shade val="45000"/>
                <a:satMod val="135000"/>
              </a:schemeClr>
              <a:prstClr val="white"/>
            </a:duotone>
          </a:blip>
          <a:stretch>
            <a:fillRect/>
          </a:stretch>
        </p:blipFill>
        <p:spPr>
          <a:xfrm rot="10800000" flipH="1">
            <a:off x="2362201" y="4343400"/>
            <a:ext cx="9905999" cy="2609106"/>
          </a:xfrm>
          <a:prstGeom prst="rect">
            <a:avLst/>
          </a:prstGeom>
        </p:spPr>
      </p:pic>
      <p:sp>
        <p:nvSpPr>
          <p:cNvPr id="3" name="Text Placeholder 2"/>
          <p:cNvSpPr>
            <a:spLocks noGrp="1"/>
          </p:cNvSpPr>
          <p:nvPr>
            <p:ph type="body" idx="1"/>
          </p:nvPr>
        </p:nvSpPr>
        <p:spPr>
          <a:xfrm>
            <a:off x="2209800" y="4217552"/>
            <a:ext cx="555625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4" name="Picture 13"/>
          <p:cNvPicPr>
            <a:picLocks noChangeAspect="1"/>
          </p:cNvPicPr>
          <p:nvPr userDrawn="1"/>
        </p:nvPicPr>
        <p:blipFill rotWithShape="1">
          <a:blip r:embed="rId5"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049595" y="1019486"/>
            <a:ext cx="1760405" cy="1008001"/>
          </a:xfrm>
          <a:prstGeom prst="rect">
            <a:avLst/>
          </a:prstGeom>
        </p:spPr>
      </p:pic>
      <p:sp>
        <p:nvSpPr>
          <p:cNvPr id="2" name="Title 1"/>
          <p:cNvSpPr>
            <a:spLocks noGrp="1"/>
          </p:cNvSpPr>
          <p:nvPr>
            <p:ph type="title"/>
          </p:nvPr>
        </p:nvSpPr>
        <p:spPr>
          <a:xfrm>
            <a:off x="746760" y="1375569"/>
            <a:ext cx="10356850" cy="1795462"/>
          </a:xfrm>
        </p:spPr>
        <p:txBody>
          <a:bodyPr anchor="ctr"/>
          <a:lstStyle>
            <a:lvl1pPr>
              <a:defRPr sz="60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761119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8_Section Header">
    <p:bg>
      <p:bgPr>
        <a:solidFill>
          <a:schemeClr val="bg1">
            <a:lumMod val="85000"/>
            <a:lumOff val="15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0" y="-19050"/>
            <a:ext cx="12192000" cy="6981092"/>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6760" y="3910162"/>
            <a:ext cx="1226760" cy="2338238"/>
          </a:xfrm>
          <a:prstGeom prst="rect">
            <a:avLst/>
          </a:prstGeom>
        </p:spPr>
      </p:pic>
      <p:pic>
        <p:nvPicPr>
          <p:cNvPr id="11" name="Picture 10"/>
          <p:cNvPicPr>
            <a:picLocks noChangeAspect="1"/>
          </p:cNvPicPr>
          <p:nvPr userDrawn="1"/>
        </p:nvPicPr>
        <p:blipFill>
          <a:blip r:embed="rId4">
            <a:duotone>
              <a:schemeClr val="accent3">
                <a:shade val="45000"/>
                <a:satMod val="135000"/>
              </a:schemeClr>
              <a:prstClr val="white"/>
            </a:duotone>
          </a:blip>
          <a:stretch>
            <a:fillRect/>
          </a:stretch>
        </p:blipFill>
        <p:spPr>
          <a:xfrm flipH="1">
            <a:off x="-76200" y="0"/>
            <a:ext cx="12268200" cy="1752600"/>
          </a:xfrm>
          <a:prstGeom prst="rect">
            <a:avLst/>
          </a:prstGeom>
        </p:spPr>
      </p:pic>
      <p:pic>
        <p:nvPicPr>
          <p:cNvPr id="12" name="Picture 11"/>
          <p:cNvPicPr>
            <a:picLocks noChangeAspect="1"/>
          </p:cNvPicPr>
          <p:nvPr userDrawn="1"/>
        </p:nvPicPr>
        <p:blipFill>
          <a:blip r:embed="rId4">
            <a:duotone>
              <a:schemeClr val="accent3">
                <a:shade val="45000"/>
                <a:satMod val="135000"/>
              </a:schemeClr>
              <a:prstClr val="white"/>
            </a:duotone>
          </a:blip>
          <a:stretch>
            <a:fillRect/>
          </a:stretch>
        </p:blipFill>
        <p:spPr>
          <a:xfrm rot="10800000" flipH="1">
            <a:off x="2362201" y="4343400"/>
            <a:ext cx="9905999" cy="2609106"/>
          </a:xfrm>
          <a:prstGeom prst="rect">
            <a:avLst/>
          </a:prstGeom>
        </p:spPr>
      </p:pic>
      <p:sp>
        <p:nvSpPr>
          <p:cNvPr id="3" name="Text Placeholder 2"/>
          <p:cNvSpPr>
            <a:spLocks noGrp="1"/>
          </p:cNvSpPr>
          <p:nvPr>
            <p:ph type="body" idx="1"/>
          </p:nvPr>
        </p:nvSpPr>
        <p:spPr>
          <a:xfrm>
            <a:off x="2209800" y="4217552"/>
            <a:ext cx="555625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4" name="Picture 13"/>
          <p:cNvPicPr>
            <a:picLocks noChangeAspect="1"/>
          </p:cNvPicPr>
          <p:nvPr userDrawn="1"/>
        </p:nvPicPr>
        <p:blipFill rotWithShape="1">
          <a:blip r:embed="rId5"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2049595" y="1019486"/>
            <a:ext cx="1760405" cy="1008001"/>
          </a:xfrm>
          <a:prstGeom prst="rect">
            <a:avLst/>
          </a:prstGeom>
        </p:spPr>
      </p:pic>
      <p:sp>
        <p:nvSpPr>
          <p:cNvPr id="2" name="Title 1"/>
          <p:cNvSpPr>
            <a:spLocks noGrp="1"/>
          </p:cNvSpPr>
          <p:nvPr>
            <p:ph type="title"/>
          </p:nvPr>
        </p:nvSpPr>
        <p:spPr>
          <a:xfrm>
            <a:off x="746760" y="1375569"/>
            <a:ext cx="10356850" cy="1795462"/>
          </a:xfrm>
        </p:spPr>
        <p:txBody>
          <a:bodyPr anchor="ctr"/>
          <a:lstStyle>
            <a:lvl1pPr>
              <a:defRPr sz="60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1776773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Warm Gray">
    <p:spTree>
      <p:nvGrpSpPr>
        <p:cNvPr id="1" name=""/>
        <p:cNvGrpSpPr/>
        <p:nvPr/>
      </p:nvGrpSpPr>
      <p:grpSpPr>
        <a:xfrm>
          <a:off x="0" y="0"/>
          <a:ext cx="0" cy="0"/>
          <a:chOff x="0" y="0"/>
          <a:chExt cx="0" cy="0"/>
        </a:xfrm>
      </p:grpSpPr>
      <p:sp>
        <p:nvSpPr>
          <p:cNvPr id="7" name="Title 1"/>
          <p:cNvSpPr>
            <a:spLocks noGrp="1"/>
          </p:cNvSpPr>
          <p:nvPr>
            <p:ph type="title"/>
          </p:nvPr>
        </p:nvSpPr>
        <p:spPr>
          <a:xfrm>
            <a:off x="5791200" y="3852286"/>
            <a:ext cx="5556250" cy="1901825"/>
          </a:xfrm>
        </p:spPr>
        <p:txBody>
          <a:bodyPr anchor="b"/>
          <a:lstStyle>
            <a:lvl1pPr>
              <a:defRPr sz="6000"/>
            </a:lvl1pPr>
          </a:lstStyle>
          <a:p>
            <a:r>
              <a:rPr lang="en-US"/>
              <a:t>Click to edit Master title style</a:t>
            </a:r>
            <a:endParaRPr lang="en-US" dirty="0"/>
          </a:p>
        </p:txBody>
      </p:sp>
      <p:sp>
        <p:nvSpPr>
          <p:cNvPr id="8" name="Text Placeholder 2"/>
          <p:cNvSpPr>
            <a:spLocks noGrp="1"/>
          </p:cNvSpPr>
          <p:nvPr>
            <p:ph type="body" idx="1"/>
          </p:nvPr>
        </p:nvSpPr>
        <p:spPr>
          <a:xfrm>
            <a:off x="5791200" y="5781100"/>
            <a:ext cx="5556250" cy="1000700"/>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3" name="Straight Connector 12"/>
          <p:cNvCxnSpPr/>
          <p:nvPr userDrawn="1"/>
        </p:nvCxnSpPr>
        <p:spPr>
          <a:xfrm rot="5400000">
            <a:off x="11250047" y="139436"/>
            <a:ext cx="279400" cy="2117"/>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Slide Number Placeholder 5"/>
          <p:cNvSpPr>
            <a:spLocks noGrp="1"/>
          </p:cNvSpPr>
          <p:nvPr>
            <p:ph type="sldNum" sz="quarter" idx="12"/>
          </p:nvPr>
        </p:nvSpPr>
        <p:spPr>
          <a:xfrm>
            <a:off x="11506200" y="0"/>
            <a:ext cx="533400" cy="365125"/>
          </a:xfrm>
        </p:spPr>
        <p:txBody>
          <a:bodyPr/>
          <a:lstStyle>
            <a:lvl1pPr algn="l">
              <a:defRPr>
                <a:latin typeface="+mj-lt"/>
              </a:defRPr>
            </a:lvl1pPr>
          </a:lstStyle>
          <a:p>
            <a:pPr defTabSz="457200"/>
            <a:fld id="{66D49DD1-3A17-B747-8967-BAD7A27AA35C}" type="slidenum">
              <a:rPr lang="en-US" smtClean="0">
                <a:solidFill>
                  <a:srgbClr val="473A46">
                    <a:tint val="75000"/>
                  </a:srgbClr>
                </a:solidFill>
              </a:rPr>
              <a:pPr defTabSz="457200"/>
              <a:t>‹#›</a:t>
            </a:fld>
            <a:endParaRPr lang="en-US">
              <a:solidFill>
                <a:srgbClr val="473A46">
                  <a:tint val="75000"/>
                </a:srgbClr>
              </a:solidFill>
            </a:endParaRPr>
          </a:p>
        </p:txBody>
      </p:sp>
      <p:grpSp>
        <p:nvGrpSpPr>
          <p:cNvPr id="2" name="Group 1"/>
          <p:cNvGrpSpPr/>
          <p:nvPr userDrawn="1"/>
        </p:nvGrpSpPr>
        <p:grpSpPr>
          <a:xfrm>
            <a:off x="-749447" y="182562"/>
            <a:ext cx="10633934" cy="6761163"/>
            <a:chOff x="-749447" y="182562"/>
            <a:chExt cx="10633934" cy="6761163"/>
          </a:xfrm>
        </p:grpSpPr>
        <p:cxnSp>
          <p:nvCxnSpPr>
            <p:cNvPr id="19" name="Straight Connector 18"/>
            <p:cNvCxnSpPr/>
            <p:nvPr userDrawn="1"/>
          </p:nvCxnSpPr>
          <p:spPr>
            <a:xfrm flipV="1">
              <a:off x="3807534" y="2036697"/>
              <a:ext cx="3888264" cy="2929513"/>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76300" y="529251"/>
              <a:ext cx="1360033" cy="1591378"/>
            </a:xfrm>
            <a:prstGeom prst="rect">
              <a:avLst/>
            </a:prstGeom>
          </p:spPr>
        </p:pic>
        <p:cxnSp>
          <p:nvCxnSpPr>
            <p:cNvPr id="20" name="Straight Connector 19"/>
            <p:cNvCxnSpPr/>
            <p:nvPr userDrawn="1"/>
          </p:nvCxnSpPr>
          <p:spPr>
            <a:xfrm flipH="1" flipV="1">
              <a:off x="-749447" y="5669561"/>
              <a:ext cx="4450081" cy="1198775"/>
            </a:xfrm>
            <a:prstGeom prst="line">
              <a:avLst/>
            </a:prstGeom>
            <a:ln w="28575">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V="1">
              <a:off x="1084143" y="5810663"/>
              <a:ext cx="1503882" cy="1133062"/>
            </a:xfrm>
            <a:prstGeom prst="line">
              <a:avLst/>
            </a:prstGeom>
            <a:ln w="28575">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flipV="1">
              <a:off x="9036334" y="402488"/>
              <a:ext cx="848153" cy="63902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772" y="182562"/>
              <a:ext cx="3394175" cy="6324600"/>
            </a:xfrm>
            <a:prstGeom prst="rect">
              <a:avLst/>
            </a:prstGeom>
          </p:spPr>
        </p:pic>
      </p:grpSp>
    </p:spTree>
    <p:extLst>
      <p:ext uri="{BB962C8B-B14F-4D97-AF65-F5344CB8AC3E}">
        <p14:creationId xmlns:p14="http://schemas.microsoft.com/office/powerpoint/2010/main" val="4238911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White">
    <p:bg>
      <p:bgRef idx="1001">
        <a:schemeClr val="bg1"/>
      </p:bgRef>
    </p:bg>
    <p:spTree>
      <p:nvGrpSpPr>
        <p:cNvPr id="1" name=""/>
        <p:cNvGrpSpPr/>
        <p:nvPr/>
      </p:nvGrpSpPr>
      <p:grpSpPr>
        <a:xfrm>
          <a:off x="0" y="0"/>
          <a:ext cx="0" cy="0"/>
          <a:chOff x="0" y="0"/>
          <a:chExt cx="0" cy="0"/>
        </a:xfrm>
      </p:grpSpPr>
      <p:sp>
        <p:nvSpPr>
          <p:cNvPr id="7" name="Title 1"/>
          <p:cNvSpPr>
            <a:spLocks noGrp="1"/>
          </p:cNvSpPr>
          <p:nvPr>
            <p:ph type="title"/>
          </p:nvPr>
        </p:nvSpPr>
        <p:spPr>
          <a:xfrm>
            <a:off x="5791200" y="3852286"/>
            <a:ext cx="5556250" cy="1901825"/>
          </a:xfrm>
        </p:spPr>
        <p:txBody>
          <a:bodyPr anchor="b"/>
          <a:lstStyle>
            <a:lvl1pPr>
              <a:defRPr sz="6000"/>
            </a:lvl1pPr>
          </a:lstStyle>
          <a:p>
            <a:r>
              <a:rPr lang="en-US"/>
              <a:t>Click to edit Master title style</a:t>
            </a:r>
            <a:endParaRPr lang="en-US" dirty="0"/>
          </a:p>
        </p:txBody>
      </p:sp>
      <p:sp>
        <p:nvSpPr>
          <p:cNvPr id="8" name="Text Placeholder 2"/>
          <p:cNvSpPr>
            <a:spLocks noGrp="1"/>
          </p:cNvSpPr>
          <p:nvPr>
            <p:ph type="body" idx="1"/>
          </p:nvPr>
        </p:nvSpPr>
        <p:spPr>
          <a:xfrm>
            <a:off x="5791200" y="5781100"/>
            <a:ext cx="5556250" cy="1000700"/>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3" name="Straight Connector 12"/>
          <p:cNvCxnSpPr/>
          <p:nvPr userDrawn="1"/>
        </p:nvCxnSpPr>
        <p:spPr>
          <a:xfrm rot="5400000">
            <a:off x="11250047" y="139436"/>
            <a:ext cx="279400" cy="2117"/>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Slide Number Placeholder 5"/>
          <p:cNvSpPr>
            <a:spLocks noGrp="1"/>
          </p:cNvSpPr>
          <p:nvPr>
            <p:ph type="sldNum" sz="quarter" idx="12"/>
          </p:nvPr>
        </p:nvSpPr>
        <p:spPr>
          <a:xfrm>
            <a:off x="11506200" y="0"/>
            <a:ext cx="533400" cy="365125"/>
          </a:xfrm>
        </p:spPr>
        <p:txBody>
          <a:bodyPr/>
          <a:lstStyle>
            <a:lvl1pPr algn="l">
              <a:defRPr>
                <a:latin typeface="+mj-lt"/>
              </a:defRPr>
            </a:lvl1pPr>
          </a:lstStyle>
          <a:p>
            <a:pPr defTabSz="457200"/>
            <a:fld id="{66D49DD1-3A17-B747-8967-BAD7A27AA35C}" type="slidenum">
              <a:rPr lang="en-US" smtClean="0">
                <a:solidFill>
                  <a:srgbClr val="473A46">
                    <a:tint val="75000"/>
                  </a:srgbClr>
                </a:solidFill>
              </a:rPr>
              <a:pPr defTabSz="457200"/>
              <a:t>‹#›</a:t>
            </a:fld>
            <a:endParaRPr lang="en-US">
              <a:solidFill>
                <a:srgbClr val="473A46">
                  <a:tint val="75000"/>
                </a:srgbClr>
              </a:solidFill>
            </a:endParaRPr>
          </a:p>
        </p:txBody>
      </p:sp>
      <p:grpSp>
        <p:nvGrpSpPr>
          <p:cNvPr id="2" name="Group 1"/>
          <p:cNvGrpSpPr/>
          <p:nvPr userDrawn="1"/>
        </p:nvGrpSpPr>
        <p:grpSpPr>
          <a:xfrm>
            <a:off x="-749447" y="182562"/>
            <a:ext cx="10633934" cy="6761163"/>
            <a:chOff x="-749447" y="182562"/>
            <a:chExt cx="10633934" cy="6761163"/>
          </a:xfrm>
        </p:grpSpPr>
        <p:cxnSp>
          <p:nvCxnSpPr>
            <p:cNvPr id="19" name="Straight Connector 18"/>
            <p:cNvCxnSpPr/>
            <p:nvPr userDrawn="1"/>
          </p:nvCxnSpPr>
          <p:spPr>
            <a:xfrm flipV="1">
              <a:off x="3807534" y="2036697"/>
              <a:ext cx="3888264" cy="2929513"/>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76300" y="529251"/>
              <a:ext cx="1360033" cy="1591378"/>
            </a:xfrm>
            <a:prstGeom prst="rect">
              <a:avLst/>
            </a:prstGeom>
          </p:spPr>
        </p:pic>
        <p:cxnSp>
          <p:nvCxnSpPr>
            <p:cNvPr id="20" name="Straight Connector 19"/>
            <p:cNvCxnSpPr/>
            <p:nvPr userDrawn="1"/>
          </p:nvCxnSpPr>
          <p:spPr>
            <a:xfrm flipH="1" flipV="1">
              <a:off x="-749447" y="5669561"/>
              <a:ext cx="4450081" cy="1198775"/>
            </a:xfrm>
            <a:prstGeom prst="line">
              <a:avLst/>
            </a:prstGeom>
            <a:ln w="28575">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V="1">
              <a:off x="1084143" y="5810663"/>
              <a:ext cx="1503882" cy="1133062"/>
            </a:xfrm>
            <a:prstGeom prst="line">
              <a:avLst/>
            </a:prstGeom>
            <a:ln w="28575">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flipV="1">
              <a:off x="9036334" y="402488"/>
              <a:ext cx="848153" cy="639020"/>
            </a:xfrm>
            <a:prstGeom prst="line">
              <a:avLst/>
            </a:prstGeom>
            <a:ln w="254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772" y="182562"/>
              <a:ext cx="3394175" cy="6324600"/>
            </a:xfrm>
            <a:prstGeom prst="rect">
              <a:avLst/>
            </a:prstGeom>
          </p:spPr>
        </p:pic>
      </p:grpSp>
    </p:spTree>
    <p:extLst>
      <p:ext uri="{BB962C8B-B14F-4D97-AF65-F5344CB8AC3E}">
        <p14:creationId xmlns:p14="http://schemas.microsoft.com/office/powerpoint/2010/main" val="3732179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Red">
    <p:bg>
      <p:bgPr>
        <a:solidFill>
          <a:schemeClr val="accent1"/>
        </a:solidFill>
        <a:effectLst/>
      </p:bgPr>
    </p:bg>
    <p:spTree>
      <p:nvGrpSpPr>
        <p:cNvPr id="1" name=""/>
        <p:cNvGrpSpPr/>
        <p:nvPr/>
      </p:nvGrpSpPr>
      <p:grpSpPr>
        <a:xfrm>
          <a:off x="0" y="0"/>
          <a:ext cx="0" cy="0"/>
          <a:chOff x="0" y="0"/>
          <a:chExt cx="0" cy="0"/>
        </a:xfrm>
      </p:grpSpPr>
      <p:cxnSp>
        <p:nvCxnSpPr>
          <p:cNvPr id="10" name="Straight Connector 9"/>
          <p:cNvCxnSpPr/>
          <p:nvPr userDrawn="1"/>
        </p:nvCxnSpPr>
        <p:spPr>
          <a:xfrm flipV="1">
            <a:off x="3784384" y="2059847"/>
            <a:ext cx="3888264" cy="2929513"/>
          </a:xfrm>
          <a:prstGeom prst="line">
            <a:avLst/>
          </a:prstGeom>
          <a:ln w="25400">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H="1" flipV="1">
            <a:off x="-749447" y="5669561"/>
            <a:ext cx="4450081" cy="1198775"/>
          </a:xfrm>
          <a:prstGeom prst="line">
            <a:avLst/>
          </a:prstGeom>
          <a:ln w="28575">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V="1">
            <a:off x="1093668" y="5801138"/>
            <a:ext cx="1503882" cy="1133062"/>
          </a:xfrm>
          <a:prstGeom prst="line">
            <a:avLst/>
          </a:prstGeom>
          <a:ln w="28575">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V="1">
            <a:off x="9036334" y="402488"/>
            <a:ext cx="848153" cy="639020"/>
          </a:xfrm>
          <a:prstGeom prst="line">
            <a:avLst/>
          </a:prstGeom>
          <a:ln w="2540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70514" y="523447"/>
            <a:ext cx="1365820" cy="159815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4975" y="402488"/>
            <a:ext cx="3250984" cy="6057780"/>
          </a:xfrm>
          <a:prstGeom prst="rect">
            <a:avLst/>
          </a:prstGeom>
        </p:spPr>
      </p:pic>
      <p:cxnSp>
        <p:nvCxnSpPr>
          <p:cNvPr id="11" name="Straight Connector 10"/>
          <p:cNvCxnSpPr/>
          <p:nvPr userDrawn="1"/>
        </p:nvCxnSpPr>
        <p:spPr>
          <a:xfrm rot="5400000">
            <a:off x="11250047" y="139436"/>
            <a:ext cx="279400" cy="2117"/>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Slide Number Placeholder 5"/>
          <p:cNvSpPr>
            <a:spLocks noGrp="1"/>
          </p:cNvSpPr>
          <p:nvPr>
            <p:ph type="sldNum" sz="quarter" idx="12"/>
          </p:nvPr>
        </p:nvSpPr>
        <p:spPr>
          <a:xfrm>
            <a:off x="11506200" y="0"/>
            <a:ext cx="533400" cy="365125"/>
          </a:xfrm>
        </p:spPr>
        <p:txBody>
          <a:bodyPr/>
          <a:lstStyle>
            <a:lvl1pPr algn="l">
              <a:defRPr>
                <a:solidFill>
                  <a:schemeClr val="tx1"/>
                </a:solidFill>
                <a:latin typeface="+mj-lt"/>
              </a:defRPr>
            </a:lvl1pPr>
          </a:lstStyle>
          <a:p>
            <a:pPr defTabSz="457200"/>
            <a:fld id="{66D49DD1-3A17-B747-8967-BAD7A27AA35C}" type="slidenum">
              <a:rPr lang="en-US" smtClean="0">
                <a:solidFill>
                  <a:srgbClr val="FFFFFF"/>
                </a:solidFill>
              </a:rPr>
              <a:pPr defTabSz="457200"/>
              <a:t>‹#›</a:t>
            </a:fld>
            <a:endParaRPr lang="en-US">
              <a:solidFill>
                <a:srgbClr val="FFFFFF"/>
              </a:solidFill>
            </a:endParaRPr>
          </a:p>
        </p:txBody>
      </p:sp>
      <p:sp>
        <p:nvSpPr>
          <p:cNvPr id="14" name="Title 1"/>
          <p:cNvSpPr txBox="1">
            <a:spLocks/>
          </p:cNvSpPr>
          <p:nvPr userDrawn="1"/>
        </p:nvSpPr>
        <p:spPr>
          <a:xfrm>
            <a:off x="5791200" y="3852286"/>
            <a:ext cx="5556250" cy="190182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solidFill>
                  <a:srgbClr val="D8D8C9"/>
                </a:solidFill>
              </a:rPr>
              <a:t>Click to edit Master title style</a:t>
            </a:r>
            <a:endParaRPr lang="en-US" dirty="0">
              <a:solidFill>
                <a:srgbClr val="D8D8C9"/>
              </a:solidFill>
            </a:endParaRPr>
          </a:p>
        </p:txBody>
      </p:sp>
      <p:sp>
        <p:nvSpPr>
          <p:cNvPr id="15" name="Text Placeholder 2"/>
          <p:cNvSpPr>
            <a:spLocks noGrp="1"/>
          </p:cNvSpPr>
          <p:nvPr>
            <p:ph type="body" idx="1"/>
          </p:nvPr>
        </p:nvSpPr>
        <p:spPr>
          <a:xfrm>
            <a:off x="5791200" y="5781100"/>
            <a:ext cx="5556250" cy="100070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52086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503237"/>
            <a:ext cx="9448799" cy="1325563"/>
          </a:xfrm>
        </p:spPr>
        <p:txBody>
          <a:bodyPr/>
          <a:lstStyle/>
          <a:p>
            <a:r>
              <a:rPr lang="en-US"/>
              <a:t>Click to edit Master title style</a:t>
            </a:r>
          </a:p>
        </p:txBody>
      </p:sp>
      <p:sp>
        <p:nvSpPr>
          <p:cNvPr id="3" name="Content Placeholder 2"/>
          <p:cNvSpPr>
            <a:spLocks noGrp="1"/>
          </p:cNvSpPr>
          <p:nvPr>
            <p:ph idx="1"/>
          </p:nvPr>
        </p:nvSpPr>
        <p:spPr>
          <a:xfrm>
            <a:off x="1905000" y="1825625"/>
            <a:ext cx="9448799" cy="4351338"/>
          </a:xfrm>
        </p:spPr>
        <p:txBody>
          <a:bodyPr/>
          <a:lstStyle>
            <a:lvl2pPr>
              <a:lnSpc>
                <a:spcPct val="100000"/>
              </a:lnSpc>
              <a:defRPr>
                <a:latin typeface="Aktiv Grotesk Cd Medium" panose="020B0606020203020204" pitchFamily="34" charset="0"/>
                <a:cs typeface="Aktiv Grotesk Cd Medium" panose="020B0606020203020204" pitchFamily="34" charset="0"/>
              </a:defRPr>
            </a:lvl2pPr>
            <a:lvl3pPr marL="1143000" indent="-228600">
              <a:lnSpc>
                <a:spcPct val="100000"/>
              </a:lnSpc>
              <a:buClr>
                <a:schemeClr val="accent1"/>
              </a:buClr>
              <a:buFont typeface="Bebas Neue Regular" panose="00000500000000000000" pitchFamily="2" charset="0"/>
              <a:buChar char="»"/>
              <a:defRPr>
                <a:latin typeface="Aktiv Grotesk Cd Medium" panose="020B0606020203020204" pitchFamily="34" charset="0"/>
                <a:cs typeface="Aktiv Grotesk Cd Medium" panose="020B0606020203020204" pitchFamily="34" charset="0"/>
              </a:defRPr>
            </a:lvl3pPr>
            <a:lvl4pPr>
              <a:lnSpc>
                <a:spcPct val="100000"/>
              </a:lnSpc>
              <a:buClr>
                <a:schemeClr val="accent1"/>
              </a:buClr>
              <a:defRPr>
                <a:latin typeface="Aktiv Grotesk Cd Medium" panose="020B0606020203020204" pitchFamily="34" charset="0"/>
                <a:cs typeface="Aktiv Grotesk Cd Medium" panose="020B0606020203020204" pitchFamily="34" charset="0"/>
              </a:defRPr>
            </a:lvl4pPr>
            <a:lvl5pPr marL="2057400" indent="-228600">
              <a:lnSpc>
                <a:spcPct val="100000"/>
              </a:lnSpc>
              <a:buClr>
                <a:schemeClr val="accent1"/>
              </a:buClr>
              <a:buFont typeface="Aktiv Grotesk Cd Medium" panose="020B0606020203020204" pitchFamily="34" charset="0"/>
              <a:buChar char="–"/>
              <a:defRPr>
                <a:latin typeface="Aktiv Grotesk Cd Medium" panose="020B0606020203020204" pitchFamily="34" charset="0"/>
                <a:cs typeface="Aktiv Grotesk Cd Medium" panose="020B0606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88688" y="-37306"/>
            <a:ext cx="422312" cy="365125"/>
          </a:xfrm>
        </p:spPr>
        <p:txBody>
          <a:bodyPr/>
          <a:lstStyle>
            <a:lvl1pPr>
              <a:defRPr>
                <a:latin typeface="Aktiv Grotesk Cd Light" panose="020B0406020203020204" pitchFamily="34" charset="0"/>
                <a:cs typeface="Aktiv Grotesk Cd Light" panose="020B0406020203020204" pitchFamily="34" charset="0"/>
              </a:defRPr>
            </a:lvl1pPr>
          </a:lstStyle>
          <a:p>
            <a:fld id="{66D49DD1-3A17-B747-8967-BAD7A27AA35C}" type="slidenum">
              <a:rPr lang="en-US" smtClean="0">
                <a:solidFill>
                  <a:srgbClr val="473A46">
                    <a:tint val="75000"/>
                  </a:srgbClr>
                </a:solidFill>
              </a:rPr>
              <a:pPr/>
              <a:t>‹#›</a:t>
            </a:fld>
            <a:endParaRPr lang="en-US">
              <a:solidFill>
                <a:srgbClr val="473A46">
                  <a:tint val="75000"/>
                </a:srgbClr>
              </a:solidFill>
            </a:endParaRPr>
          </a:p>
        </p:txBody>
      </p:sp>
      <p:cxnSp>
        <p:nvCxnSpPr>
          <p:cNvPr id="7" name="Straight Connector 6"/>
          <p:cNvCxnSpPr/>
          <p:nvPr userDrawn="1"/>
        </p:nvCxnSpPr>
        <p:spPr>
          <a:xfrm rot="5400000">
            <a:off x="673141" y="139436"/>
            <a:ext cx="279400" cy="2117"/>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rot="16200000" flipH="1">
            <a:off x="-645284" y="2794793"/>
            <a:ext cx="2914120" cy="1"/>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rot="5400000">
            <a:off x="673133" y="6717242"/>
            <a:ext cx="279400" cy="2117"/>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rot="5400000">
            <a:off x="11250047" y="139436"/>
            <a:ext cx="279400" cy="2117"/>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338668" y="2108201"/>
            <a:ext cx="678433" cy="134965"/>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1" y="3843868"/>
            <a:ext cx="1444977" cy="296333"/>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238" y="392575"/>
            <a:ext cx="772962" cy="904445"/>
          </a:xfrm>
          <a:prstGeom prst="rect">
            <a:avLst/>
          </a:prstGeom>
        </p:spPr>
      </p:pic>
      <p:sp>
        <p:nvSpPr>
          <p:cNvPr id="14" name="Footer Placeholder 4"/>
          <p:cNvSpPr>
            <a:spLocks noGrp="1"/>
          </p:cNvSpPr>
          <p:nvPr>
            <p:ph type="ftr" sz="quarter" idx="11"/>
          </p:nvPr>
        </p:nvSpPr>
        <p:spPr>
          <a:xfrm>
            <a:off x="845419" y="6504486"/>
            <a:ext cx="4114800" cy="365125"/>
          </a:xfrm>
        </p:spPr>
        <p:txBody>
          <a:bodyPr/>
          <a:lstStyle/>
          <a:p>
            <a:pPr algn="l"/>
            <a:r>
              <a:rPr lang="en-US">
                <a:solidFill>
                  <a:srgbClr val="473A46">
                    <a:tint val="75000"/>
                  </a:srgbClr>
                </a:solidFill>
              </a:rPr>
              <a:t>RESPEC.COM</a:t>
            </a:r>
          </a:p>
        </p:txBody>
      </p:sp>
    </p:spTree>
    <p:extLst>
      <p:ext uri="{BB962C8B-B14F-4D97-AF65-F5344CB8AC3E}">
        <p14:creationId xmlns:p14="http://schemas.microsoft.com/office/powerpoint/2010/main" val="1317584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Rectangle 4"/>
          <p:cNvSpPr/>
          <p:nvPr userDrawn="1"/>
        </p:nvSpPr>
        <p:spPr>
          <a:xfrm>
            <a:off x="8153400" y="0"/>
            <a:ext cx="4038600" cy="68696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1600200" y="365125"/>
            <a:ext cx="5181600" cy="1325563"/>
          </a:xfrm>
        </p:spPr>
        <p:txBody>
          <a:bodyPr/>
          <a:lstStyle/>
          <a:p>
            <a:r>
              <a:rPr lang="en-US"/>
              <a:t>Click to edit Master title style</a:t>
            </a:r>
          </a:p>
        </p:txBody>
      </p:sp>
      <p:sp>
        <p:nvSpPr>
          <p:cNvPr id="3" name="Content Placeholder 2"/>
          <p:cNvSpPr>
            <a:spLocks noGrp="1"/>
          </p:cNvSpPr>
          <p:nvPr>
            <p:ph sz="half" idx="1"/>
          </p:nvPr>
        </p:nvSpPr>
        <p:spPr>
          <a:xfrm>
            <a:off x="1600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546000" y="533400"/>
            <a:ext cx="3417400" cy="1981200"/>
          </a:xfrm>
        </p:spPr>
        <p:txBody>
          <a:bodyPr/>
          <a:lstStyle>
            <a:lvl1pPr marL="0" indent="0">
              <a:buNone/>
              <a:defRPr sz="3600">
                <a:solidFill>
                  <a:schemeClr val="accent4"/>
                </a:solidFill>
              </a:defRPr>
            </a:lvl1pPr>
            <a:lvl2pPr marL="292100" indent="-228600">
              <a:defRPr>
                <a:solidFill>
                  <a:schemeClr val="tx1"/>
                </a:solidFill>
              </a:defRPr>
            </a:lvl2pPr>
          </a:lstStyle>
          <a:p>
            <a:pPr lvl="0"/>
            <a:r>
              <a:rPr lang="en-US"/>
              <a:t>Click to edit Master text styles</a:t>
            </a:r>
          </a:p>
          <a:p>
            <a:pPr lvl="1"/>
            <a:r>
              <a:rPr lang="en-US"/>
              <a:t>Second level</a:t>
            </a:r>
          </a:p>
        </p:txBody>
      </p:sp>
      <p:sp>
        <p:nvSpPr>
          <p:cNvPr id="8" name="Footer Placeholder 4"/>
          <p:cNvSpPr txBox="1">
            <a:spLocks/>
          </p:cNvSpPr>
          <p:nvPr userDrawn="1"/>
        </p:nvSpPr>
        <p:spPr>
          <a:xfrm>
            <a:off x="845419" y="6504486"/>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rgbClr val="473A46">
                    <a:tint val="75000"/>
                  </a:srgbClr>
                </a:solidFill>
              </a:rPr>
              <a:t>RESPEC.COM</a:t>
            </a:r>
          </a:p>
        </p:txBody>
      </p:sp>
      <p:cxnSp>
        <p:nvCxnSpPr>
          <p:cNvPr id="9" name="Straight Connector 8"/>
          <p:cNvCxnSpPr/>
          <p:nvPr userDrawn="1"/>
        </p:nvCxnSpPr>
        <p:spPr>
          <a:xfrm rot="5400000">
            <a:off x="673133" y="6717242"/>
            <a:ext cx="279400" cy="2117"/>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rot="5400000">
            <a:off x="11250047" y="139436"/>
            <a:ext cx="279400" cy="2117"/>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Slide Number Placeholder 5"/>
          <p:cNvSpPr txBox="1">
            <a:spLocks/>
          </p:cNvSpPr>
          <p:nvPr userDrawn="1"/>
        </p:nvSpPr>
        <p:spPr>
          <a:xfrm>
            <a:off x="11506200" y="0"/>
            <a:ext cx="533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66D49DD1-3A17-B747-8967-BAD7A27AA35C}" type="slidenum">
              <a:rPr lang="en-US" smtClean="0">
                <a:solidFill>
                  <a:srgbClr val="473A46">
                    <a:tint val="75000"/>
                  </a:srgbClr>
                </a:solidFill>
              </a:rPr>
              <a:pPr defTabSz="457200"/>
              <a:t>‹#›</a:t>
            </a:fld>
            <a:endParaRPr lang="en-US">
              <a:solidFill>
                <a:srgbClr val="473A46">
                  <a:tint val="75000"/>
                </a:srgbClr>
              </a:solidFill>
            </a:endParaRPr>
          </a:p>
        </p:txBody>
      </p:sp>
      <p:cxnSp>
        <p:nvCxnSpPr>
          <p:cNvPr id="10" name="Straight Connector 9"/>
          <p:cNvCxnSpPr/>
          <p:nvPr userDrawn="1"/>
        </p:nvCxnSpPr>
        <p:spPr>
          <a:xfrm rot="5400000">
            <a:off x="673141" y="139436"/>
            <a:ext cx="279400" cy="2117"/>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rot="16200000" flipH="1">
            <a:off x="-645284" y="2794793"/>
            <a:ext cx="2914120" cy="1"/>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338668" y="2108201"/>
            <a:ext cx="678433" cy="134965"/>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 y="3843868"/>
            <a:ext cx="1444977" cy="296333"/>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238" y="392575"/>
            <a:ext cx="772962" cy="904445"/>
          </a:xfrm>
          <a:prstGeom prst="rect">
            <a:avLst/>
          </a:prstGeom>
        </p:spPr>
      </p:pic>
      <p:sp>
        <p:nvSpPr>
          <p:cNvPr id="17" name="Content Placeholder 3"/>
          <p:cNvSpPr>
            <a:spLocks noGrp="1"/>
          </p:cNvSpPr>
          <p:nvPr>
            <p:ph sz="half" idx="10"/>
          </p:nvPr>
        </p:nvSpPr>
        <p:spPr>
          <a:xfrm>
            <a:off x="8546000" y="3981949"/>
            <a:ext cx="3417400" cy="1981200"/>
          </a:xfrm>
        </p:spPr>
        <p:txBody>
          <a:bodyPr/>
          <a:lstStyle>
            <a:lvl1pPr marL="0" indent="0">
              <a:buNone/>
              <a:defRPr sz="4000" b="0">
                <a:solidFill>
                  <a:schemeClr val="accent4"/>
                </a:solidFill>
                <a:latin typeface="Bebas Neue Regular" panose="00000500000000000000" pitchFamily="2" charset="0"/>
              </a:defRPr>
            </a:lvl1pPr>
            <a:lvl2pPr marL="228600" indent="-228600">
              <a:defRPr>
                <a:solidFill>
                  <a:schemeClr val="tx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56493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1622" y="2514600"/>
            <a:ext cx="5486400" cy="3778249"/>
          </a:xfrm>
        </p:spPr>
        <p:txBody>
          <a:bodyPr/>
          <a:lstStyle>
            <a:lvl1pPr>
              <a:defRPr b="0">
                <a:latin typeface="Bebas Neue Bold" panose="020B0606020202050201"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stretch>
            <a:fillRect/>
          </a:stretch>
        </p:blipFill>
        <p:spPr>
          <a:xfrm>
            <a:off x="7195322" y="-19050"/>
            <a:ext cx="7543800" cy="1931213"/>
          </a:xfrm>
          <a:prstGeom prst="rect">
            <a:avLst/>
          </a:prstGeom>
        </p:spPr>
      </p:pic>
      <p:sp>
        <p:nvSpPr>
          <p:cNvPr id="10" name="Text Placeholder 6"/>
          <p:cNvSpPr txBox="1">
            <a:spLocks/>
          </p:cNvSpPr>
          <p:nvPr userDrawn="1"/>
        </p:nvSpPr>
        <p:spPr>
          <a:xfrm>
            <a:off x="0" y="-24104"/>
            <a:ext cx="8839200" cy="1915043"/>
          </a:xfrm>
          <a:custGeom>
            <a:avLst/>
            <a:gdLst>
              <a:gd name="connsiteX0" fmla="*/ 0 w 8839200"/>
              <a:gd name="connsiteY0" fmla="*/ 0 h 1915043"/>
              <a:gd name="connsiteX1" fmla="*/ 8839200 w 8839200"/>
              <a:gd name="connsiteY1" fmla="*/ 0 h 1915043"/>
              <a:gd name="connsiteX2" fmla="*/ 8839200 w 8839200"/>
              <a:gd name="connsiteY2" fmla="*/ 1915043 h 1915043"/>
              <a:gd name="connsiteX3" fmla="*/ 0 w 8839200"/>
              <a:gd name="connsiteY3" fmla="*/ 1915043 h 1915043"/>
              <a:gd name="connsiteX4" fmla="*/ 0 w 8839200"/>
              <a:gd name="connsiteY4" fmla="*/ 0 h 1915043"/>
              <a:gd name="connsiteX0" fmla="*/ 0 w 8839200"/>
              <a:gd name="connsiteY0" fmla="*/ 0 h 1915043"/>
              <a:gd name="connsiteX1" fmla="*/ 8839200 w 8839200"/>
              <a:gd name="connsiteY1" fmla="*/ 0 h 1915043"/>
              <a:gd name="connsiteX2" fmla="*/ 8824686 w 8839200"/>
              <a:gd name="connsiteY2" fmla="*/ 24104 h 1915043"/>
              <a:gd name="connsiteX3" fmla="*/ 8839200 w 8839200"/>
              <a:gd name="connsiteY3" fmla="*/ 1915043 h 1915043"/>
              <a:gd name="connsiteX4" fmla="*/ 0 w 8839200"/>
              <a:gd name="connsiteY4" fmla="*/ 1915043 h 1915043"/>
              <a:gd name="connsiteX5" fmla="*/ 0 w 8839200"/>
              <a:gd name="connsiteY5" fmla="*/ 0 h 1915043"/>
              <a:gd name="connsiteX0" fmla="*/ 0 w 8839200"/>
              <a:gd name="connsiteY0" fmla="*/ 0 h 1915043"/>
              <a:gd name="connsiteX1" fmla="*/ 8839200 w 8839200"/>
              <a:gd name="connsiteY1" fmla="*/ 0 h 1915043"/>
              <a:gd name="connsiteX2" fmla="*/ 7474857 w 8839200"/>
              <a:gd name="connsiteY2" fmla="*/ 1301361 h 1915043"/>
              <a:gd name="connsiteX3" fmla="*/ 8839200 w 8839200"/>
              <a:gd name="connsiteY3" fmla="*/ 1915043 h 1915043"/>
              <a:gd name="connsiteX4" fmla="*/ 0 w 8839200"/>
              <a:gd name="connsiteY4" fmla="*/ 1915043 h 1915043"/>
              <a:gd name="connsiteX5" fmla="*/ 0 w 8839200"/>
              <a:gd name="connsiteY5" fmla="*/ 0 h 191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9200" h="1915043">
                <a:moveTo>
                  <a:pt x="0" y="0"/>
                </a:moveTo>
                <a:lnTo>
                  <a:pt x="8839200" y="0"/>
                </a:lnTo>
                <a:lnTo>
                  <a:pt x="7474857" y="1301361"/>
                </a:lnTo>
                <a:lnTo>
                  <a:pt x="8839200" y="1915043"/>
                </a:lnTo>
                <a:lnTo>
                  <a:pt x="0" y="1915043"/>
                </a:lnTo>
                <a:lnTo>
                  <a:pt x="0" y="0"/>
                </a:lnTo>
                <a:close/>
              </a:path>
            </a:pathLst>
          </a:custGeom>
          <a:solidFill>
            <a:schemeClr val="bg2"/>
          </a:solidFill>
        </p:spPr>
        <p:txBody>
          <a:bodyPr vert="horz" lIns="457200" tIns="45720" rIns="91440" bIns="45720" rtlCol="0" anchor="ctr">
            <a:normAutofit/>
          </a:bodyPr>
          <a:lstStyle>
            <a:lvl1pPr marL="0" indent="0" algn="l" defTabSz="914400" rtl="0" eaLnBrk="1" latinLnBrk="0" hangingPunct="1">
              <a:lnSpc>
                <a:spcPct val="90000"/>
              </a:lnSpc>
              <a:spcBef>
                <a:spcPts val="1000"/>
              </a:spcBef>
              <a:buClr>
                <a:schemeClr val="accent4">
                  <a:lumMod val="75000"/>
                </a:schemeClr>
              </a:buClr>
              <a:buSzPct val="109000"/>
              <a:buFont typeface="Bebas Neue Bold" panose="020B0606020202050201" pitchFamily="34" charset="0"/>
              <a:buNone/>
              <a:defRPr sz="2800" b="1" kern="1200" baseline="0">
                <a:solidFill>
                  <a:schemeClr val="tx1"/>
                </a:solidFill>
                <a:latin typeface="Bebas Neue Regular" panose="00000500000000000000"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Bebas Neue Bold" panose="020B0606020202050201" pitchFamily="34" charset="0"/>
              <a:buChar char="⁄"/>
              <a:defRPr sz="2400" kern="1200">
                <a:solidFill>
                  <a:schemeClr val="accent3"/>
                </a:solidFill>
                <a:latin typeface="Bebas Neue Regular"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Bebas Neue Regular"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Bebas Neue Regular"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Bebas Neue 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BF5B">
                  <a:lumMod val="75000"/>
                </a:srgbClr>
              </a:buClr>
            </a:pPr>
            <a:endParaRPr lang="en-US" sz="4800" dirty="0">
              <a:solidFill>
                <a:srgbClr val="FFFFFF"/>
              </a:solidFill>
            </a:endParaRPr>
          </a:p>
        </p:txBody>
      </p:sp>
      <p:cxnSp>
        <p:nvCxnSpPr>
          <p:cNvPr id="11" name="Straight Connector 10"/>
          <p:cNvCxnSpPr>
            <a:stCxn id="10" idx="3"/>
          </p:cNvCxnSpPr>
          <p:nvPr userDrawn="1"/>
        </p:nvCxnSpPr>
        <p:spPr>
          <a:xfrm flipH="1" flipV="1">
            <a:off x="4572000" y="-24104"/>
            <a:ext cx="4267200" cy="1915043"/>
          </a:xfrm>
          <a:prstGeom prst="line">
            <a:avLst/>
          </a:prstGeom>
          <a:ln w="3175">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6700022" y="-159657"/>
            <a:ext cx="2255292" cy="2169941"/>
          </a:xfrm>
          <a:prstGeom prst="line">
            <a:avLst/>
          </a:prstGeom>
          <a:ln w="3175">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6"/>
          <p:cNvSpPr>
            <a:spLocks noGrp="1"/>
          </p:cNvSpPr>
          <p:nvPr>
            <p:ph type="body" sz="quarter" idx="14"/>
          </p:nvPr>
        </p:nvSpPr>
        <p:spPr>
          <a:xfrm>
            <a:off x="0" y="1860044"/>
            <a:ext cx="12573000" cy="410590"/>
          </a:xfrm>
          <a:solidFill>
            <a:schemeClr val="accent1"/>
          </a:solidFill>
        </p:spPr>
        <p:txBody>
          <a:bodyPr lIns="457200" anchor="ctr">
            <a:normAutofit/>
          </a:bodyPr>
          <a:lstStyle>
            <a:lvl1pPr marL="0" indent="0">
              <a:buNone/>
              <a:defRPr b="0">
                <a:solidFill>
                  <a:schemeClr val="tx1"/>
                </a:solidFill>
                <a:latin typeface="Bebas Neue Bold" panose="020B0606020202050201" pitchFamily="34" charset="0"/>
              </a:defRPr>
            </a:lvl1pPr>
          </a:lstStyle>
          <a:p>
            <a:pPr lvl="0"/>
            <a:r>
              <a:rPr lang="en-US" sz="2000">
                <a:latin typeface="Bebas Neue Bold" panose="020B0606020202050201" pitchFamily="34" charset="0"/>
              </a:rPr>
              <a:t>Click to edit Master text styles</a:t>
            </a:r>
          </a:p>
        </p:txBody>
      </p:sp>
      <p:grpSp>
        <p:nvGrpSpPr>
          <p:cNvPr id="14" name="Group 13"/>
          <p:cNvGrpSpPr/>
          <p:nvPr userDrawn="1"/>
        </p:nvGrpSpPr>
        <p:grpSpPr>
          <a:xfrm>
            <a:off x="11201400" y="2936747"/>
            <a:ext cx="772962" cy="3921253"/>
            <a:chOff x="11125200" y="2936747"/>
            <a:chExt cx="772962" cy="3921253"/>
          </a:xfrm>
        </p:grpSpPr>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5200" y="5572555"/>
              <a:ext cx="772962" cy="904445"/>
            </a:xfrm>
            <a:prstGeom prst="rect">
              <a:avLst/>
            </a:prstGeom>
          </p:spPr>
        </p:pic>
        <p:cxnSp>
          <p:nvCxnSpPr>
            <p:cNvPr id="16" name="Straight Connector 15"/>
            <p:cNvCxnSpPr/>
            <p:nvPr/>
          </p:nvCxnSpPr>
          <p:spPr>
            <a:xfrm flipH="1">
              <a:off x="11566147" y="2936747"/>
              <a:ext cx="1" cy="2503302"/>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1209500" y="4662713"/>
              <a:ext cx="678433" cy="134965"/>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1395582" y="3356104"/>
              <a:ext cx="366431" cy="72896"/>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11373040" y="6717241"/>
              <a:ext cx="279400" cy="2117"/>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477022" y="228601"/>
            <a:ext cx="10515600" cy="1512100"/>
          </a:xfrm>
        </p:spPr>
        <p:txBody>
          <a:bodyPr>
            <a:normAutofit/>
          </a:bodyPr>
          <a:lstStyle>
            <a:lvl1pPr>
              <a:defRPr sz="4000">
                <a:solidFill>
                  <a:schemeClr val="tx1"/>
                </a:solidFill>
              </a:defRPr>
            </a:lvl1pPr>
          </a:lstStyle>
          <a:p>
            <a:r>
              <a:rPr lang="en-US"/>
              <a:t>Click to edit Master title style</a:t>
            </a:r>
            <a:endParaRPr lang="en-US" dirty="0"/>
          </a:p>
        </p:txBody>
      </p:sp>
      <p:sp>
        <p:nvSpPr>
          <p:cNvPr id="20" name="Slide Number Placeholder 5"/>
          <p:cNvSpPr>
            <a:spLocks noGrp="1"/>
          </p:cNvSpPr>
          <p:nvPr>
            <p:ph type="sldNum" sz="quarter" idx="12"/>
          </p:nvPr>
        </p:nvSpPr>
        <p:spPr>
          <a:xfrm>
            <a:off x="477022" y="6555740"/>
            <a:ext cx="422312" cy="365125"/>
          </a:xfrm>
        </p:spPr>
        <p:txBody>
          <a:bodyPr/>
          <a:lstStyle/>
          <a:p>
            <a:fld id="{66D49DD1-3A17-B747-8967-BAD7A27AA35C}" type="slidenum">
              <a:rPr lang="en-US" smtClean="0">
                <a:solidFill>
                  <a:srgbClr val="473A46">
                    <a:tint val="75000"/>
                  </a:srgbClr>
                </a:solidFill>
              </a:rPr>
              <a:pPr/>
              <a:t>‹#›</a:t>
            </a:fld>
            <a:endParaRPr lang="en-US">
              <a:solidFill>
                <a:srgbClr val="473A46">
                  <a:tint val="75000"/>
                </a:srgbClr>
              </a:solidFill>
            </a:endParaRPr>
          </a:p>
        </p:txBody>
      </p:sp>
      <p:cxnSp>
        <p:nvCxnSpPr>
          <p:cNvPr id="21" name="Straight Connector 20"/>
          <p:cNvCxnSpPr/>
          <p:nvPr userDrawn="1"/>
        </p:nvCxnSpPr>
        <p:spPr>
          <a:xfrm rot="5400000">
            <a:off x="338381" y="6732482"/>
            <a:ext cx="279400" cy="2117"/>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1786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1621" y="2514600"/>
            <a:ext cx="9142321" cy="3778249"/>
          </a:xfrm>
        </p:spPr>
        <p:txBody>
          <a:bodyPr/>
          <a:lstStyle>
            <a:lvl1pPr>
              <a:defRPr b="0">
                <a:latin typeface="Bebas Neue Bold" panose="020B0606020202050201"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stretch>
            <a:fillRect/>
          </a:stretch>
        </p:blipFill>
        <p:spPr>
          <a:xfrm>
            <a:off x="7195322" y="-19050"/>
            <a:ext cx="7543800" cy="1931213"/>
          </a:xfrm>
          <a:prstGeom prst="rect">
            <a:avLst/>
          </a:prstGeom>
        </p:spPr>
      </p:pic>
      <p:sp>
        <p:nvSpPr>
          <p:cNvPr id="10" name="Text Placeholder 6"/>
          <p:cNvSpPr txBox="1">
            <a:spLocks/>
          </p:cNvSpPr>
          <p:nvPr userDrawn="1"/>
        </p:nvSpPr>
        <p:spPr>
          <a:xfrm>
            <a:off x="0" y="-24104"/>
            <a:ext cx="8839200" cy="1915043"/>
          </a:xfrm>
          <a:custGeom>
            <a:avLst/>
            <a:gdLst>
              <a:gd name="connsiteX0" fmla="*/ 0 w 8839200"/>
              <a:gd name="connsiteY0" fmla="*/ 0 h 1915043"/>
              <a:gd name="connsiteX1" fmla="*/ 8839200 w 8839200"/>
              <a:gd name="connsiteY1" fmla="*/ 0 h 1915043"/>
              <a:gd name="connsiteX2" fmla="*/ 8839200 w 8839200"/>
              <a:gd name="connsiteY2" fmla="*/ 1915043 h 1915043"/>
              <a:gd name="connsiteX3" fmla="*/ 0 w 8839200"/>
              <a:gd name="connsiteY3" fmla="*/ 1915043 h 1915043"/>
              <a:gd name="connsiteX4" fmla="*/ 0 w 8839200"/>
              <a:gd name="connsiteY4" fmla="*/ 0 h 1915043"/>
              <a:gd name="connsiteX0" fmla="*/ 0 w 8839200"/>
              <a:gd name="connsiteY0" fmla="*/ 0 h 1915043"/>
              <a:gd name="connsiteX1" fmla="*/ 8839200 w 8839200"/>
              <a:gd name="connsiteY1" fmla="*/ 0 h 1915043"/>
              <a:gd name="connsiteX2" fmla="*/ 8824686 w 8839200"/>
              <a:gd name="connsiteY2" fmla="*/ 24104 h 1915043"/>
              <a:gd name="connsiteX3" fmla="*/ 8839200 w 8839200"/>
              <a:gd name="connsiteY3" fmla="*/ 1915043 h 1915043"/>
              <a:gd name="connsiteX4" fmla="*/ 0 w 8839200"/>
              <a:gd name="connsiteY4" fmla="*/ 1915043 h 1915043"/>
              <a:gd name="connsiteX5" fmla="*/ 0 w 8839200"/>
              <a:gd name="connsiteY5" fmla="*/ 0 h 1915043"/>
              <a:gd name="connsiteX0" fmla="*/ 0 w 8839200"/>
              <a:gd name="connsiteY0" fmla="*/ 0 h 1915043"/>
              <a:gd name="connsiteX1" fmla="*/ 8839200 w 8839200"/>
              <a:gd name="connsiteY1" fmla="*/ 0 h 1915043"/>
              <a:gd name="connsiteX2" fmla="*/ 7474857 w 8839200"/>
              <a:gd name="connsiteY2" fmla="*/ 1301361 h 1915043"/>
              <a:gd name="connsiteX3" fmla="*/ 8839200 w 8839200"/>
              <a:gd name="connsiteY3" fmla="*/ 1915043 h 1915043"/>
              <a:gd name="connsiteX4" fmla="*/ 0 w 8839200"/>
              <a:gd name="connsiteY4" fmla="*/ 1915043 h 1915043"/>
              <a:gd name="connsiteX5" fmla="*/ 0 w 8839200"/>
              <a:gd name="connsiteY5" fmla="*/ 0 h 191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9200" h="1915043">
                <a:moveTo>
                  <a:pt x="0" y="0"/>
                </a:moveTo>
                <a:lnTo>
                  <a:pt x="8839200" y="0"/>
                </a:lnTo>
                <a:lnTo>
                  <a:pt x="7474857" y="1301361"/>
                </a:lnTo>
                <a:lnTo>
                  <a:pt x="8839200" y="1915043"/>
                </a:lnTo>
                <a:lnTo>
                  <a:pt x="0" y="1915043"/>
                </a:lnTo>
                <a:lnTo>
                  <a:pt x="0" y="0"/>
                </a:lnTo>
                <a:close/>
              </a:path>
            </a:pathLst>
          </a:custGeom>
          <a:solidFill>
            <a:schemeClr val="tx2"/>
          </a:solidFill>
        </p:spPr>
        <p:txBody>
          <a:bodyPr vert="horz" lIns="457200" tIns="45720" rIns="91440" bIns="45720" rtlCol="0" anchor="ctr">
            <a:normAutofit/>
          </a:bodyPr>
          <a:lstStyle>
            <a:lvl1pPr marL="0" indent="0" algn="l" defTabSz="914400" rtl="0" eaLnBrk="1" latinLnBrk="0" hangingPunct="1">
              <a:lnSpc>
                <a:spcPct val="90000"/>
              </a:lnSpc>
              <a:spcBef>
                <a:spcPts val="1000"/>
              </a:spcBef>
              <a:buClr>
                <a:schemeClr val="accent4">
                  <a:lumMod val="75000"/>
                </a:schemeClr>
              </a:buClr>
              <a:buSzPct val="109000"/>
              <a:buFont typeface="Bebas Neue Bold" panose="020B0606020202050201" pitchFamily="34" charset="0"/>
              <a:buNone/>
              <a:defRPr sz="2800" b="1" kern="1200" baseline="0">
                <a:solidFill>
                  <a:schemeClr val="tx1"/>
                </a:solidFill>
                <a:latin typeface="Bebas Neue Regular" panose="00000500000000000000"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Bebas Neue Bold" panose="020B0606020202050201" pitchFamily="34" charset="0"/>
              <a:buChar char="⁄"/>
              <a:defRPr sz="2400" kern="1200">
                <a:solidFill>
                  <a:schemeClr val="accent3"/>
                </a:solidFill>
                <a:latin typeface="Bebas Neue Regular"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solidFill>
                <a:latin typeface="Bebas Neue Regular"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Bebas Neue Regular"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solidFill>
                <a:latin typeface="Bebas Neue 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BF5B">
                  <a:lumMod val="75000"/>
                </a:srgbClr>
              </a:buClr>
            </a:pPr>
            <a:endParaRPr lang="en-US" sz="4800" dirty="0">
              <a:solidFill>
                <a:schemeClr val="accent2"/>
              </a:solidFill>
            </a:endParaRPr>
          </a:p>
        </p:txBody>
      </p:sp>
      <p:cxnSp>
        <p:nvCxnSpPr>
          <p:cNvPr id="11" name="Straight Connector 10"/>
          <p:cNvCxnSpPr>
            <a:stCxn id="10" idx="3"/>
          </p:cNvCxnSpPr>
          <p:nvPr userDrawn="1"/>
        </p:nvCxnSpPr>
        <p:spPr>
          <a:xfrm flipH="1" flipV="1">
            <a:off x="4572000" y="-24104"/>
            <a:ext cx="4267200" cy="1915043"/>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6700022" y="-232229"/>
            <a:ext cx="2327864" cy="2242513"/>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6"/>
          <p:cNvSpPr>
            <a:spLocks noGrp="1"/>
          </p:cNvSpPr>
          <p:nvPr>
            <p:ph type="body" sz="quarter" idx="14"/>
          </p:nvPr>
        </p:nvSpPr>
        <p:spPr>
          <a:xfrm>
            <a:off x="0" y="1860044"/>
            <a:ext cx="12573000" cy="410590"/>
          </a:xfrm>
          <a:solidFill>
            <a:schemeClr val="accent1"/>
          </a:solidFill>
        </p:spPr>
        <p:txBody>
          <a:bodyPr lIns="457200" anchor="ctr">
            <a:normAutofit/>
          </a:bodyPr>
          <a:lstStyle>
            <a:lvl1pPr marL="0" indent="0">
              <a:buNone/>
              <a:defRPr b="0">
                <a:solidFill>
                  <a:schemeClr val="bg1"/>
                </a:solidFill>
                <a:latin typeface="Bebas Neue Bold" panose="020B0606020202050201" pitchFamily="34" charset="0"/>
              </a:defRPr>
            </a:lvl1pPr>
          </a:lstStyle>
          <a:p>
            <a:pPr lvl="0"/>
            <a:r>
              <a:rPr lang="en-US" sz="2000">
                <a:latin typeface="Bebas Neue Bold" panose="020B0606020202050201" pitchFamily="34" charset="0"/>
              </a:rPr>
              <a:t>Click to edit Master text styles</a:t>
            </a:r>
          </a:p>
        </p:txBody>
      </p:sp>
      <p:grpSp>
        <p:nvGrpSpPr>
          <p:cNvPr id="14" name="Group 13"/>
          <p:cNvGrpSpPr/>
          <p:nvPr userDrawn="1"/>
        </p:nvGrpSpPr>
        <p:grpSpPr>
          <a:xfrm>
            <a:off x="11201400" y="2936747"/>
            <a:ext cx="772962" cy="3921253"/>
            <a:chOff x="11125200" y="2936747"/>
            <a:chExt cx="772962" cy="3921253"/>
          </a:xfrm>
        </p:grpSpPr>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5200" y="5572555"/>
              <a:ext cx="772962" cy="904445"/>
            </a:xfrm>
            <a:prstGeom prst="rect">
              <a:avLst/>
            </a:prstGeom>
          </p:spPr>
        </p:pic>
        <p:cxnSp>
          <p:nvCxnSpPr>
            <p:cNvPr id="16" name="Straight Connector 15"/>
            <p:cNvCxnSpPr/>
            <p:nvPr/>
          </p:nvCxnSpPr>
          <p:spPr>
            <a:xfrm flipH="1">
              <a:off x="11566147" y="2936747"/>
              <a:ext cx="1" cy="2503302"/>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1209500" y="4662713"/>
              <a:ext cx="678433" cy="134965"/>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1395582" y="3356104"/>
              <a:ext cx="366431" cy="72896"/>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11373040" y="6717241"/>
              <a:ext cx="279400" cy="2117"/>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477022" y="228601"/>
            <a:ext cx="10515600" cy="1512100"/>
          </a:xfrm>
        </p:spPr>
        <p:txBody>
          <a:bodyPr>
            <a:normAutofit/>
          </a:bodyPr>
          <a:lstStyle>
            <a:lvl1pPr>
              <a:defRPr sz="4000">
                <a:solidFill>
                  <a:schemeClr val="bg1"/>
                </a:solidFill>
              </a:defRPr>
            </a:lvl1pPr>
          </a:lstStyle>
          <a:p>
            <a:r>
              <a:rPr lang="en-US"/>
              <a:t>Click to edit Master title style</a:t>
            </a:r>
            <a:endParaRPr lang="en-US" dirty="0"/>
          </a:p>
        </p:txBody>
      </p:sp>
      <p:sp>
        <p:nvSpPr>
          <p:cNvPr id="20" name="Slide Number Placeholder 5"/>
          <p:cNvSpPr>
            <a:spLocks noGrp="1"/>
          </p:cNvSpPr>
          <p:nvPr>
            <p:ph type="sldNum" sz="quarter" idx="12"/>
          </p:nvPr>
        </p:nvSpPr>
        <p:spPr>
          <a:xfrm>
            <a:off x="477022" y="6555740"/>
            <a:ext cx="422312" cy="365125"/>
          </a:xfrm>
        </p:spPr>
        <p:txBody>
          <a:bodyPr/>
          <a:lstStyle/>
          <a:p>
            <a:fld id="{66D49DD1-3A17-B747-8967-BAD7A27AA35C}" type="slidenum">
              <a:rPr lang="en-US" smtClean="0">
                <a:solidFill>
                  <a:srgbClr val="473A46">
                    <a:tint val="75000"/>
                  </a:srgbClr>
                </a:solidFill>
              </a:rPr>
              <a:pPr/>
              <a:t>‹#›</a:t>
            </a:fld>
            <a:endParaRPr lang="en-US">
              <a:solidFill>
                <a:srgbClr val="473A46">
                  <a:tint val="75000"/>
                </a:srgbClr>
              </a:solidFill>
            </a:endParaRPr>
          </a:p>
        </p:txBody>
      </p:sp>
      <p:cxnSp>
        <p:nvCxnSpPr>
          <p:cNvPr id="21" name="Straight Connector 20"/>
          <p:cNvCxnSpPr/>
          <p:nvPr userDrawn="1"/>
        </p:nvCxnSpPr>
        <p:spPr>
          <a:xfrm rot="5400000">
            <a:off x="338381" y="6732482"/>
            <a:ext cx="279400" cy="2117"/>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2970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9AAEA8-6171-4797-B71C-ACF76F357950}"/>
              </a:ext>
            </a:extLst>
          </p:cNvPr>
          <p:cNvSpPr/>
          <p:nvPr userDrawn="1"/>
        </p:nvSpPr>
        <p:spPr>
          <a:xfrm>
            <a:off x="0" y="-1"/>
            <a:ext cx="12192000" cy="6858000"/>
          </a:xfrm>
          <a:prstGeom prst="rect">
            <a:avLst/>
          </a:prstGeom>
          <a:solidFill>
            <a:srgbClr val="1B1B1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Text Placeholder 2"/>
          <p:cNvSpPr>
            <a:spLocks noGrp="1"/>
          </p:cNvSpPr>
          <p:nvPr>
            <p:ph type="body" idx="1"/>
          </p:nvPr>
        </p:nvSpPr>
        <p:spPr>
          <a:xfrm>
            <a:off x="2209800" y="4217552"/>
            <a:ext cx="5556250" cy="1500187"/>
          </a:xfrm>
        </p:spPr>
        <p:txBody>
          <a:bodyPr/>
          <a:lstStyle>
            <a:lvl1pPr marL="0" indent="0">
              <a:buNone/>
              <a:defRPr sz="2400">
                <a:solidFill>
                  <a:schemeClr val="tx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p:nvPr>
        </p:nvSpPr>
        <p:spPr>
          <a:xfrm>
            <a:off x="2238260" y="1218854"/>
            <a:ext cx="8865349" cy="2210145"/>
          </a:xfrm>
        </p:spPr>
        <p:txBody>
          <a:bodyPr anchor="ctr"/>
          <a:lstStyle>
            <a:lvl1pPr>
              <a:defRPr sz="6000">
                <a:solidFill>
                  <a:schemeClr val="tx1"/>
                </a:solidFill>
              </a:defRPr>
            </a:lvl1pPr>
          </a:lstStyle>
          <a:p>
            <a:r>
              <a:rPr lang="en-US"/>
              <a:t>Click to edit Master title style</a:t>
            </a:r>
            <a:endParaRPr lang="en-US" dirty="0"/>
          </a:p>
        </p:txBody>
      </p:sp>
      <p:cxnSp>
        <p:nvCxnSpPr>
          <p:cNvPr id="15" name="Straight Connector 14">
            <a:extLst>
              <a:ext uri="{FF2B5EF4-FFF2-40B4-BE49-F238E27FC236}">
                <a16:creationId xmlns:a16="http://schemas.microsoft.com/office/drawing/2014/main" id="{FFF85A3E-7EEE-4169-997D-1A1F90BE0AB2}"/>
              </a:ext>
            </a:extLst>
          </p:cNvPr>
          <p:cNvCxnSpPr/>
          <p:nvPr userDrawn="1"/>
        </p:nvCxnSpPr>
        <p:spPr>
          <a:xfrm>
            <a:off x="-101600" y="1998133"/>
            <a:ext cx="8782756" cy="5373511"/>
          </a:xfrm>
          <a:prstGeom prst="line">
            <a:avLst/>
          </a:prstGeom>
          <a:ln w="3175">
            <a:solidFill>
              <a:schemeClr val="tx1">
                <a:lumMod val="65000"/>
                <a:alpha val="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FEB83982-3E9B-4889-BE01-8410FA7C5AAE}"/>
              </a:ext>
            </a:extLst>
          </p:cNvPr>
          <p:cNvCxnSpPr>
            <a:cxnSpLocks/>
          </p:cNvCxnSpPr>
          <p:nvPr userDrawn="1"/>
        </p:nvCxnSpPr>
        <p:spPr>
          <a:xfrm flipH="1">
            <a:off x="1354667" y="1427584"/>
            <a:ext cx="11074401" cy="5580109"/>
          </a:xfrm>
          <a:prstGeom prst="line">
            <a:avLst/>
          </a:prstGeom>
          <a:ln w="3175">
            <a:solidFill>
              <a:schemeClr val="tx1">
                <a:lumMod val="65000"/>
                <a:alpha val="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2F92374-33D9-4D3E-9D4E-A42D737942E3}"/>
              </a:ext>
            </a:extLst>
          </p:cNvPr>
          <p:cNvCxnSpPr>
            <a:cxnSpLocks/>
          </p:cNvCxnSpPr>
          <p:nvPr userDrawn="1"/>
        </p:nvCxnSpPr>
        <p:spPr>
          <a:xfrm>
            <a:off x="10814756" y="-358423"/>
            <a:ext cx="112890" cy="7574845"/>
          </a:xfrm>
          <a:prstGeom prst="line">
            <a:avLst/>
          </a:prstGeom>
          <a:ln w="3175">
            <a:solidFill>
              <a:schemeClr val="tx1">
                <a:lumMod val="65000"/>
                <a:alpha val="5000"/>
              </a:schemeClr>
            </a:solidFill>
          </a:ln>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2B951F28-1838-4AD1-912E-AC014D74A4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101" y="942392"/>
            <a:ext cx="1422560" cy="2711439"/>
          </a:xfrm>
          <a:prstGeom prst="rect">
            <a:avLst/>
          </a:prstGeom>
        </p:spPr>
      </p:pic>
    </p:spTree>
    <p:extLst>
      <p:ext uri="{BB962C8B-B14F-4D97-AF65-F5344CB8AC3E}">
        <p14:creationId xmlns:p14="http://schemas.microsoft.com/office/powerpoint/2010/main" val="830990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5791200" y="1709738"/>
            <a:ext cx="5556250" cy="2852737"/>
          </a:xfrm>
        </p:spPr>
        <p:txBody>
          <a:bodyPr anchor="b"/>
          <a:lstStyle>
            <a:lvl1pPr>
              <a:defRPr sz="6000"/>
            </a:lvl1pPr>
          </a:lstStyle>
          <a:p>
            <a:r>
              <a:rPr lang="en-US"/>
              <a:t>Click to edit Master title style</a:t>
            </a:r>
            <a:endParaRPr lang="en-US" dirty="0"/>
          </a:p>
        </p:txBody>
      </p:sp>
      <p:sp>
        <p:nvSpPr>
          <p:cNvPr id="8" name="Text Placeholder 2"/>
          <p:cNvSpPr>
            <a:spLocks noGrp="1"/>
          </p:cNvSpPr>
          <p:nvPr>
            <p:ph type="body" idx="1"/>
          </p:nvPr>
        </p:nvSpPr>
        <p:spPr>
          <a:xfrm>
            <a:off x="5791200" y="4589463"/>
            <a:ext cx="555625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Footer Placeholder 4"/>
          <p:cNvSpPr>
            <a:spLocks noGrp="1"/>
          </p:cNvSpPr>
          <p:nvPr>
            <p:ph type="ftr" sz="quarter" idx="11"/>
          </p:nvPr>
        </p:nvSpPr>
        <p:spPr>
          <a:xfrm>
            <a:off x="5791200" y="6356350"/>
            <a:ext cx="2362200" cy="365125"/>
          </a:xfrm>
        </p:spPr>
        <p:txBody>
          <a:bodyPr/>
          <a:lstStyle>
            <a:lvl1pPr algn="l">
              <a:defRPr/>
            </a:lvl1pPr>
          </a:lstStyle>
          <a:p>
            <a:pPr defTabSz="457200"/>
            <a:r>
              <a:rPr lang="en-US">
                <a:solidFill>
                  <a:srgbClr val="473A46">
                    <a:tint val="75000"/>
                  </a:srgbClr>
                </a:solidFill>
              </a:rPr>
              <a:t>RESPEC.COM</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214312"/>
            <a:ext cx="3394175" cy="6324600"/>
          </a:xfrm>
          <a:prstGeom prst="rect">
            <a:avLst/>
          </a:prstGeom>
        </p:spPr>
      </p:pic>
      <p:cxnSp>
        <p:nvCxnSpPr>
          <p:cNvPr id="13" name="Straight Connector 12"/>
          <p:cNvCxnSpPr/>
          <p:nvPr userDrawn="1"/>
        </p:nvCxnSpPr>
        <p:spPr>
          <a:xfrm rot="5400000">
            <a:off x="11250047" y="139436"/>
            <a:ext cx="279400" cy="2117"/>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Slide Number Placeholder 5"/>
          <p:cNvSpPr>
            <a:spLocks noGrp="1"/>
          </p:cNvSpPr>
          <p:nvPr>
            <p:ph type="sldNum" sz="quarter" idx="12"/>
          </p:nvPr>
        </p:nvSpPr>
        <p:spPr>
          <a:xfrm>
            <a:off x="11506200" y="0"/>
            <a:ext cx="533400" cy="365125"/>
          </a:xfrm>
        </p:spPr>
        <p:txBody>
          <a:bodyPr/>
          <a:lstStyle>
            <a:lvl1pPr algn="l">
              <a:defRPr>
                <a:latin typeface="+mj-lt"/>
              </a:defRPr>
            </a:lvl1pPr>
          </a:lstStyle>
          <a:p>
            <a:pPr defTabSz="457200"/>
            <a:fld id="{66D49DD1-3A17-B747-8967-BAD7A27AA35C}" type="slidenum">
              <a:rPr lang="en-US" smtClean="0">
                <a:solidFill>
                  <a:srgbClr val="473A46">
                    <a:tint val="75000"/>
                  </a:srgbClr>
                </a:solidFill>
              </a:rPr>
              <a:pPr defTabSz="457200"/>
              <a:t>‹#›</a:t>
            </a:fld>
            <a:endParaRPr lang="en-US">
              <a:solidFill>
                <a:srgbClr val="473A46">
                  <a:tint val="75000"/>
                </a:srgbClr>
              </a:solidFill>
            </a:endParaRPr>
          </a:p>
        </p:txBody>
      </p:sp>
    </p:spTree>
    <p:extLst>
      <p:ext uri="{BB962C8B-B14F-4D97-AF65-F5344CB8AC3E}">
        <p14:creationId xmlns:p14="http://schemas.microsoft.com/office/powerpoint/2010/main" val="863411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Cool Grey">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91200" y="1709738"/>
            <a:ext cx="5556250" cy="2852737"/>
          </a:xfrm>
        </p:spPr>
        <p:txBody>
          <a:bodyPr anchor="b"/>
          <a:lstStyle>
            <a:lvl1pPr>
              <a:defRPr sz="6000">
                <a:solidFill>
                  <a:schemeClr val="accent4"/>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91200" y="4589463"/>
            <a:ext cx="555625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5791200" y="6356350"/>
            <a:ext cx="2362200" cy="365125"/>
          </a:xfrm>
        </p:spPr>
        <p:txBody>
          <a:bodyPr/>
          <a:lstStyle>
            <a:lvl1pPr algn="l">
              <a:defRPr/>
            </a:lvl1pPr>
          </a:lstStyle>
          <a:p>
            <a:pPr defTabSz="457200"/>
            <a:r>
              <a:rPr lang="en-US">
                <a:solidFill>
                  <a:srgbClr val="473A46">
                    <a:tint val="75000"/>
                  </a:srgbClr>
                </a:solidFill>
              </a:rPr>
              <a:t>RESPEC.COM</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3918" y="214312"/>
            <a:ext cx="3382738" cy="6324600"/>
          </a:xfrm>
          <a:prstGeom prst="rect">
            <a:avLst/>
          </a:prstGeom>
        </p:spPr>
      </p:pic>
      <p:cxnSp>
        <p:nvCxnSpPr>
          <p:cNvPr id="7" name="Straight Connector 6"/>
          <p:cNvCxnSpPr/>
          <p:nvPr userDrawn="1"/>
        </p:nvCxnSpPr>
        <p:spPr>
          <a:xfrm rot="5400000">
            <a:off x="11250047" y="139436"/>
            <a:ext cx="279400" cy="2117"/>
          </a:xfrm>
          <a:prstGeom prst="line">
            <a:avLst/>
          </a:prstGeom>
          <a:ln w="1270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Slide Number Placeholder 5"/>
          <p:cNvSpPr>
            <a:spLocks noGrp="1"/>
          </p:cNvSpPr>
          <p:nvPr>
            <p:ph type="sldNum" sz="quarter" idx="12"/>
          </p:nvPr>
        </p:nvSpPr>
        <p:spPr>
          <a:xfrm>
            <a:off x="11506200" y="0"/>
            <a:ext cx="533400" cy="365125"/>
          </a:xfrm>
        </p:spPr>
        <p:txBody>
          <a:bodyPr/>
          <a:lstStyle>
            <a:lvl1pPr algn="l">
              <a:defRPr>
                <a:latin typeface="+mj-lt"/>
              </a:defRPr>
            </a:lvl1pPr>
          </a:lstStyle>
          <a:p>
            <a:pPr defTabSz="457200"/>
            <a:fld id="{66D49DD1-3A17-B747-8967-BAD7A27AA35C}" type="slidenum">
              <a:rPr lang="en-US" smtClean="0">
                <a:solidFill>
                  <a:srgbClr val="473A46">
                    <a:tint val="75000"/>
                  </a:srgbClr>
                </a:solidFill>
              </a:rPr>
              <a:pPr defTabSz="457200"/>
              <a:t>‹#›</a:t>
            </a:fld>
            <a:endParaRPr lang="en-US">
              <a:solidFill>
                <a:srgbClr val="473A46">
                  <a:tint val="75000"/>
                </a:srgbClr>
              </a:solidFill>
            </a:endParaRPr>
          </a:p>
        </p:txBody>
      </p:sp>
    </p:spTree>
    <p:extLst>
      <p:ext uri="{BB962C8B-B14F-4D97-AF65-F5344CB8AC3E}">
        <p14:creationId xmlns:p14="http://schemas.microsoft.com/office/powerpoint/2010/main" val="4008048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Warm Grey">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91200" y="1709738"/>
            <a:ext cx="5556250" cy="2852737"/>
          </a:xfrm>
        </p:spPr>
        <p:txBody>
          <a:bodyPr anchor="b"/>
          <a:lstStyle>
            <a:lvl1pPr>
              <a:defRPr sz="6000">
                <a:solidFill>
                  <a:schemeClr val="accent4"/>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91200" y="4589463"/>
            <a:ext cx="555625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5791200" y="6356350"/>
            <a:ext cx="2362200" cy="365125"/>
          </a:xfrm>
        </p:spPr>
        <p:txBody>
          <a:bodyPr/>
          <a:lstStyle>
            <a:lvl1pPr algn="l">
              <a:defRPr/>
            </a:lvl1pPr>
          </a:lstStyle>
          <a:p>
            <a:pPr defTabSz="457200"/>
            <a:r>
              <a:rPr lang="en-US">
                <a:solidFill>
                  <a:srgbClr val="473A46">
                    <a:tint val="75000"/>
                  </a:srgbClr>
                </a:solidFill>
              </a:rPr>
              <a:t>RESPEC.COM</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3918" y="214312"/>
            <a:ext cx="3382738" cy="6324600"/>
          </a:xfrm>
          <a:prstGeom prst="rect">
            <a:avLst/>
          </a:prstGeom>
        </p:spPr>
      </p:pic>
      <p:cxnSp>
        <p:nvCxnSpPr>
          <p:cNvPr id="7" name="Straight Connector 6"/>
          <p:cNvCxnSpPr/>
          <p:nvPr userDrawn="1"/>
        </p:nvCxnSpPr>
        <p:spPr>
          <a:xfrm rot="5400000">
            <a:off x="11250047" y="139436"/>
            <a:ext cx="279400" cy="2117"/>
          </a:xfrm>
          <a:prstGeom prst="line">
            <a:avLst/>
          </a:prstGeom>
          <a:ln w="1270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a:spLocks noGrp="1"/>
          </p:cNvSpPr>
          <p:nvPr>
            <p:ph type="sldNum" sz="quarter" idx="12"/>
          </p:nvPr>
        </p:nvSpPr>
        <p:spPr>
          <a:xfrm>
            <a:off x="11506200" y="0"/>
            <a:ext cx="533400" cy="365125"/>
          </a:xfrm>
        </p:spPr>
        <p:txBody>
          <a:bodyPr/>
          <a:lstStyle>
            <a:lvl1pPr algn="l">
              <a:defRPr>
                <a:latin typeface="+mj-lt"/>
              </a:defRPr>
            </a:lvl1pPr>
          </a:lstStyle>
          <a:p>
            <a:pPr defTabSz="457200"/>
            <a:fld id="{66D49DD1-3A17-B747-8967-BAD7A27AA35C}" type="slidenum">
              <a:rPr lang="en-US" smtClean="0">
                <a:solidFill>
                  <a:srgbClr val="473A46">
                    <a:tint val="75000"/>
                  </a:srgbClr>
                </a:solidFill>
              </a:rPr>
              <a:pPr defTabSz="457200"/>
              <a:t>‹#›</a:t>
            </a:fld>
            <a:endParaRPr lang="en-US">
              <a:solidFill>
                <a:srgbClr val="473A46">
                  <a:tint val="75000"/>
                </a:srgbClr>
              </a:solidFill>
            </a:endParaRPr>
          </a:p>
        </p:txBody>
      </p:sp>
    </p:spTree>
    <p:extLst>
      <p:ext uri="{BB962C8B-B14F-4D97-AF65-F5344CB8AC3E}">
        <p14:creationId xmlns:p14="http://schemas.microsoft.com/office/powerpoint/2010/main" val="152468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Gre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91200" y="1709738"/>
            <a:ext cx="5556250" cy="2852737"/>
          </a:xfrm>
        </p:spPr>
        <p:txBody>
          <a:bodyPr anchor="b"/>
          <a:lstStyle>
            <a:lvl1pPr>
              <a:defRPr sz="60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91200" y="4589463"/>
            <a:ext cx="5556250" cy="1500187"/>
          </a:xfrm>
        </p:spPr>
        <p:txBody>
          <a:bodyPr/>
          <a:lstStyle>
            <a:lvl1pPr marL="0" indent="0">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5791200" y="6356350"/>
            <a:ext cx="2362200" cy="365125"/>
          </a:xfrm>
        </p:spPr>
        <p:txBody>
          <a:bodyPr/>
          <a:lstStyle>
            <a:lvl1pPr algn="l">
              <a:defRPr/>
            </a:lvl1pPr>
          </a:lstStyle>
          <a:p>
            <a:pPr defTabSz="457200"/>
            <a:r>
              <a:rPr lang="en-US">
                <a:solidFill>
                  <a:srgbClr val="473A46">
                    <a:tint val="75000"/>
                  </a:srgbClr>
                </a:solidFill>
              </a:rPr>
              <a:t>RESPEC.COM</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3918" y="214312"/>
            <a:ext cx="3382738" cy="6324600"/>
          </a:xfrm>
          <a:prstGeom prst="rect">
            <a:avLst/>
          </a:prstGeom>
        </p:spPr>
      </p:pic>
      <p:cxnSp>
        <p:nvCxnSpPr>
          <p:cNvPr id="8" name="Straight Connector 7"/>
          <p:cNvCxnSpPr/>
          <p:nvPr userDrawn="1"/>
        </p:nvCxnSpPr>
        <p:spPr>
          <a:xfrm rot="5400000">
            <a:off x="11250047" y="139436"/>
            <a:ext cx="279400" cy="2117"/>
          </a:xfrm>
          <a:prstGeom prst="line">
            <a:avLst/>
          </a:prstGeom>
          <a:ln w="1270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a:spLocks noGrp="1"/>
          </p:cNvSpPr>
          <p:nvPr>
            <p:ph type="sldNum" sz="quarter" idx="12"/>
          </p:nvPr>
        </p:nvSpPr>
        <p:spPr>
          <a:xfrm>
            <a:off x="11506200" y="0"/>
            <a:ext cx="533400" cy="365125"/>
          </a:xfrm>
        </p:spPr>
        <p:txBody>
          <a:bodyPr/>
          <a:lstStyle>
            <a:lvl1pPr algn="l">
              <a:defRPr>
                <a:latin typeface="+mj-lt"/>
              </a:defRPr>
            </a:lvl1pPr>
          </a:lstStyle>
          <a:p>
            <a:pPr defTabSz="457200"/>
            <a:fld id="{66D49DD1-3A17-B747-8967-BAD7A27AA35C}" type="slidenum">
              <a:rPr lang="en-US" smtClean="0">
                <a:solidFill>
                  <a:srgbClr val="473A46">
                    <a:tint val="75000"/>
                  </a:srgbClr>
                </a:solidFill>
              </a:rPr>
              <a:pPr defTabSz="457200"/>
              <a:t>‹#›</a:t>
            </a:fld>
            <a:endParaRPr lang="en-US">
              <a:solidFill>
                <a:srgbClr val="473A46">
                  <a:tint val="75000"/>
                </a:srgbClr>
              </a:solidFill>
            </a:endParaRPr>
          </a:p>
        </p:txBody>
      </p:sp>
    </p:spTree>
    <p:extLst>
      <p:ext uri="{BB962C8B-B14F-4D97-AF65-F5344CB8AC3E}">
        <p14:creationId xmlns:p14="http://schemas.microsoft.com/office/powerpoint/2010/main" val="30661918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Black">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91200" y="1709738"/>
            <a:ext cx="5556250" cy="2852737"/>
          </a:xfrm>
        </p:spPr>
        <p:txBody>
          <a:bodyPr anchor="b"/>
          <a:lstStyle>
            <a:lvl1pPr>
              <a:defRPr sz="60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91200" y="4589463"/>
            <a:ext cx="5556250" cy="1500187"/>
          </a:xfrm>
        </p:spPr>
        <p:txBody>
          <a:bodyPr/>
          <a:lstStyle>
            <a:lvl1pPr marL="0" indent="0">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5791200" y="6356350"/>
            <a:ext cx="2362200" cy="365125"/>
          </a:xfrm>
        </p:spPr>
        <p:txBody>
          <a:bodyPr/>
          <a:lstStyle>
            <a:lvl1pPr algn="l">
              <a:defRPr/>
            </a:lvl1pPr>
          </a:lstStyle>
          <a:p>
            <a:pPr defTabSz="457200"/>
            <a:r>
              <a:rPr lang="en-US">
                <a:solidFill>
                  <a:srgbClr val="473A46">
                    <a:tint val="75000"/>
                  </a:srgbClr>
                </a:solidFill>
              </a:rPr>
              <a:t>RESPEC.COM</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3918" y="214312"/>
            <a:ext cx="3382738" cy="6324600"/>
          </a:xfrm>
          <a:prstGeom prst="rect">
            <a:avLst/>
          </a:prstGeom>
        </p:spPr>
      </p:pic>
      <p:cxnSp>
        <p:nvCxnSpPr>
          <p:cNvPr id="8" name="Straight Connector 7"/>
          <p:cNvCxnSpPr/>
          <p:nvPr userDrawn="1"/>
        </p:nvCxnSpPr>
        <p:spPr>
          <a:xfrm rot="5400000">
            <a:off x="11250047" y="139436"/>
            <a:ext cx="279400" cy="2117"/>
          </a:xfrm>
          <a:prstGeom prst="line">
            <a:avLst/>
          </a:prstGeom>
          <a:ln w="1270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a:spLocks noGrp="1"/>
          </p:cNvSpPr>
          <p:nvPr>
            <p:ph type="sldNum" sz="quarter" idx="12"/>
          </p:nvPr>
        </p:nvSpPr>
        <p:spPr>
          <a:xfrm>
            <a:off x="11506200" y="0"/>
            <a:ext cx="533400" cy="365125"/>
          </a:xfrm>
        </p:spPr>
        <p:txBody>
          <a:bodyPr/>
          <a:lstStyle>
            <a:lvl1pPr algn="l">
              <a:defRPr>
                <a:latin typeface="+mj-lt"/>
              </a:defRPr>
            </a:lvl1pPr>
          </a:lstStyle>
          <a:p>
            <a:pPr defTabSz="457200"/>
            <a:fld id="{66D49DD1-3A17-B747-8967-BAD7A27AA35C}" type="slidenum">
              <a:rPr lang="en-US" smtClean="0">
                <a:solidFill>
                  <a:srgbClr val="473A46">
                    <a:tint val="75000"/>
                  </a:srgbClr>
                </a:solidFill>
              </a:rPr>
              <a:pPr defTabSz="457200"/>
              <a:t>‹#›</a:t>
            </a:fld>
            <a:endParaRPr lang="en-US">
              <a:solidFill>
                <a:srgbClr val="473A46">
                  <a:tint val="75000"/>
                </a:srgbClr>
              </a:solidFill>
            </a:endParaRPr>
          </a:p>
        </p:txBody>
      </p:sp>
    </p:spTree>
    <p:extLst>
      <p:ext uri="{BB962C8B-B14F-4D97-AF65-F5344CB8AC3E}">
        <p14:creationId xmlns:p14="http://schemas.microsoft.com/office/powerpoint/2010/main" val="2698062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Yellow">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91200" y="1709738"/>
            <a:ext cx="555625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5791200" y="4589463"/>
            <a:ext cx="555625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5791200" y="6356350"/>
            <a:ext cx="2362200" cy="365125"/>
          </a:xfrm>
        </p:spPr>
        <p:txBody>
          <a:bodyPr/>
          <a:lstStyle>
            <a:lvl1pPr algn="l">
              <a:defRPr/>
            </a:lvl1pPr>
          </a:lstStyle>
          <a:p>
            <a:pPr defTabSz="457200"/>
            <a:r>
              <a:rPr lang="en-US">
                <a:solidFill>
                  <a:srgbClr val="473A46">
                    <a:tint val="75000"/>
                  </a:srgbClr>
                </a:solidFill>
              </a:rPr>
              <a:t>RESPEC.COM</a:t>
            </a:r>
          </a:p>
        </p:txBody>
      </p:sp>
      <p:sp>
        <p:nvSpPr>
          <p:cNvPr id="6" name="Slide Number Placeholder 5"/>
          <p:cNvSpPr>
            <a:spLocks noGrp="1"/>
          </p:cNvSpPr>
          <p:nvPr>
            <p:ph type="sldNum" sz="quarter" idx="12"/>
          </p:nvPr>
        </p:nvSpPr>
        <p:spPr/>
        <p:txBody>
          <a:bodyPr/>
          <a:lstStyle/>
          <a:p>
            <a:pPr defTabSz="457200"/>
            <a:fld id="{66D49DD1-3A17-B747-8967-BAD7A27AA35C}" type="slidenum">
              <a:rPr lang="en-US" smtClean="0">
                <a:solidFill>
                  <a:srgbClr val="473A46">
                    <a:tint val="75000"/>
                  </a:srgbClr>
                </a:solidFill>
              </a:rPr>
              <a:pPr defTabSz="457200"/>
              <a:t>‹#›</a:t>
            </a:fld>
            <a:endParaRPr lang="en-US">
              <a:solidFill>
                <a:srgbClr val="473A46">
                  <a:tint val="75000"/>
                </a:srgbClr>
              </a:solidFill>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214312"/>
            <a:ext cx="3394175" cy="6324600"/>
          </a:xfrm>
          <a:prstGeom prst="rect">
            <a:avLst/>
          </a:prstGeom>
        </p:spPr>
      </p:pic>
      <p:cxnSp>
        <p:nvCxnSpPr>
          <p:cNvPr id="8" name="Straight Connector 7"/>
          <p:cNvCxnSpPr/>
          <p:nvPr userDrawn="1"/>
        </p:nvCxnSpPr>
        <p:spPr>
          <a:xfrm rot="5400000">
            <a:off x="11250047" y="139436"/>
            <a:ext cx="279400" cy="2117"/>
          </a:xfrm>
          <a:prstGeom prst="line">
            <a:avLst/>
          </a:prstGeom>
          <a:ln w="12700" cap="flat" cmpd="sng" algn="ctr">
            <a:solidFill>
              <a:schemeClr val="accent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txBox="1">
            <a:spLocks/>
          </p:cNvSpPr>
          <p:nvPr userDrawn="1"/>
        </p:nvSpPr>
        <p:spPr>
          <a:xfrm>
            <a:off x="11506200" y="0"/>
            <a:ext cx="533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66D49DD1-3A17-B747-8967-BAD7A27AA35C}" type="slidenum">
              <a:rPr lang="en-US" smtClean="0">
                <a:solidFill>
                  <a:srgbClr val="473A46">
                    <a:tint val="75000"/>
                  </a:srgbClr>
                </a:solidFill>
              </a:rPr>
              <a:pPr defTabSz="457200"/>
              <a:t>‹#›</a:t>
            </a:fld>
            <a:endParaRPr lang="en-US">
              <a:solidFill>
                <a:srgbClr val="473A46">
                  <a:tint val="75000"/>
                </a:srgbClr>
              </a:solidFill>
            </a:endParaRPr>
          </a:p>
        </p:txBody>
      </p:sp>
    </p:spTree>
    <p:extLst>
      <p:ext uri="{BB962C8B-B14F-4D97-AF65-F5344CB8AC3E}">
        <p14:creationId xmlns:p14="http://schemas.microsoft.com/office/powerpoint/2010/main" val="31142990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91200" y="1709738"/>
            <a:ext cx="5556250" cy="2852737"/>
          </a:xfrm>
        </p:spPr>
        <p:txBody>
          <a:bodyPr anchor="b"/>
          <a:lstStyle>
            <a:lvl1pPr>
              <a:defRPr sz="600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91200" y="4589463"/>
            <a:ext cx="555625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5791200" y="6356350"/>
            <a:ext cx="2362200" cy="365125"/>
          </a:xfrm>
        </p:spPr>
        <p:txBody>
          <a:bodyPr/>
          <a:lstStyle>
            <a:lvl1pPr algn="l">
              <a:defRPr/>
            </a:lvl1pPr>
          </a:lstStyle>
          <a:p>
            <a:pPr defTabSz="457200"/>
            <a:r>
              <a:rPr lang="en-US">
                <a:solidFill>
                  <a:srgbClr val="473A46">
                    <a:tint val="75000"/>
                  </a:srgbClr>
                </a:solidFill>
              </a:rPr>
              <a:t>RESPEC.COM</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3918" y="214312"/>
            <a:ext cx="3382738" cy="6324600"/>
          </a:xfrm>
          <a:prstGeom prst="rect">
            <a:avLst/>
          </a:prstGeom>
        </p:spPr>
      </p:pic>
      <p:cxnSp>
        <p:nvCxnSpPr>
          <p:cNvPr id="8" name="Straight Connector 7"/>
          <p:cNvCxnSpPr/>
          <p:nvPr userDrawn="1"/>
        </p:nvCxnSpPr>
        <p:spPr>
          <a:xfrm rot="5400000">
            <a:off x="11250047" y="139436"/>
            <a:ext cx="279400" cy="2117"/>
          </a:xfrm>
          <a:prstGeom prst="line">
            <a:avLst/>
          </a:prstGeom>
          <a:ln w="1270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a:spLocks noGrp="1"/>
          </p:cNvSpPr>
          <p:nvPr>
            <p:ph type="sldNum" sz="quarter" idx="12"/>
          </p:nvPr>
        </p:nvSpPr>
        <p:spPr>
          <a:xfrm>
            <a:off x="11506200" y="0"/>
            <a:ext cx="533400" cy="365125"/>
          </a:xfrm>
        </p:spPr>
        <p:txBody>
          <a:bodyPr/>
          <a:lstStyle>
            <a:lvl1pPr algn="l">
              <a:defRPr>
                <a:latin typeface="+mj-lt"/>
              </a:defRPr>
            </a:lvl1pPr>
          </a:lstStyle>
          <a:p>
            <a:pPr defTabSz="457200"/>
            <a:fld id="{66D49DD1-3A17-B747-8967-BAD7A27AA35C}" type="slidenum">
              <a:rPr lang="en-US" smtClean="0">
                <a:solidFill>
                  <a:srgbClr val="473A46">
                    <a:tint val="75000"/>
                  </a:srgbClr>
                </a:solidFill>
              </a:rPr>
              <a:pPr defTabSz="457200"/>
              <a:t>‹#›</a:t>
            </a:fld>
            <a:endParaRPr lang="en-US">
              <a:solidFill>
                <a:srgbClr val="473A46">
                  <a:tint val="75000"/>
                </a:srgbClr>
              </a:solidFill>
            </a:endParaRPr>
          </a:p>
        </p:txBody>
      </p:sp>
    </p:spTree>
    <p:extLst>
      <p:ext uri="{BB962C8B-B14F-4D97-AF65-F5344CB8AC3E}">
        <p14:creationId xmlns:p14="http://schemas.microsoft.com/office/powerpoint/2010/main" val="386166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2" name="Picture Placeholder 21"/>
          <p:cNvSpPr>
            <a:spLocks noGrp="1"/>
          </p:cNvSpPr>
          <p:nvPr>
            <p:ph type="pic" sz="quarter" idx="11"/>
          </p:nvPr>
        </p:nvSpPr>
        <p:spPr>
          <a:xfrm>
            <a:off x="519113" y="423863"/>
            <a:ext cx="11207750" cy="6032500"/>
          </a:xfrm>
        </p:spPr>
        <p:txBody>
          <a:bodyPr anchor="ctr"/>
          <a:lstStyle>
            <a:lvl1pPr algn="ctr">
              <a:defRPr/>
            </a:lvl1pPr>
          </a:lstStyle>
          <a:p>
            <a:r>
              <a:rPr lang="en-US"/>
              <a:t>Click icon to add picture</a:t>
            </a:r>
          </a:p>
        </p:txBody>
      </p:sp>
      <p:sp>
        <p:nvSpPr>
          <p:cNvPr id="6" name="Rectangle 5"/>
          <p:cNvSpPr/>
          <p:nvPr userDrawn="1"/>
        </p:nvSpPr>
        <p:spPr>
          <a:xfrm>
            <a:off x="522514" y="1143000"/>
            <a:ext cx="5816599" cy="2027632"/>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Title Placeholder 1"/>
          <p:cNvSpPr>
            <a:spLocks noGrp="1"/>
          </p:cNvSpPr>
          <p:nvPr>
            <p:ph type="title"/>
          </p:nvPr>
        </p:nvSpPr>
        <p:spPr>
          <a:xfrm>
            <a:off x="685800" y="1143000"/>
            <a:ext cx="5486400" cy="2027632"/>
          </a:xfrm>
          <a:prstGeom prst="rect">
            <a:avLst/>
          </a:prstGeom>
        </p:spPr>
        <p:txBody>
          <a:bodyPr vert="horz" lIns="91440" tIns="45720" rIns="91440" bIns="45720" rtlCol="0" anchor="ctr">
            <a:normAutofit/>
          </a:bodyPr>
          <a:lstStyle>
            <a:lvl1pPr>
              <a:defRPr sz="4000">
                <a:solidFill>
                  <a:schemeClr val="tx1"/>
                </a:solidFill>
              </a:defRPr>
            </a:lvl1pPr>
          </a:lstStyle>
          <a:p>
            <a:r>
              <a:rPr lang="en-US"/>
              <a:t>Click to edit Master title style</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0400" y="4391025"/>
            <a:ext cx="1226760" cy="2338238"/>
          </a:xfrm>
          <a:prstGeom prst="rect">
            <a:avLst/>
          </a:prstGeom>
        </p:spPr>
      </p:pic>
      <p:sp>
        <p:nvSpPr>
          <p:cNvPr id="9" name="Footer Placeholder 4"/>
          <p:cNvSpPr>
            <a:spLocks noGrp="1"/>
          </p:cNvSpPr>
          <p:nvPr>
            <p:ph type="ftr" sz="quarter" idx="12"/>
          </p:nvPr>
        </p:nvSpPr>
        <p:spPr>
          <a:xfrm>
            <a:off x="519113" y="6456363"/>
            <a:ext cx="4114800" cy="365125"/>
          </a:xfrm>
        </p:spPr>
        <p:txBody>
          <a:bodyPr/>
          <a:lstStyle/>
          <a:p>
            <a:pPr algn="l"/>
            <a:r>
              <a:rPr lang="en-US">
                <a:solidFill>
                  <a:srgbClr val="473A46">
                    <a:tint val="75000"/>
                  </a:srgbClr>
                </a:solidFill>
              </a:rPr>
              <a:t>RESPEC.COM</a:t>
            </a:r>
          </a:p>
        </p:txBody>
      </p:sp>
    </p:spTree>
    <p:extLst>
      <p:ext uri="{BB962C8B-B14F-4D97-AF65-F5344CB8AC3E}">
        <p14:creationId xmlns:p14="http://schemas.microsoft.com/office/powerpoint/2010/main" val="11236920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Warm Grey">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563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Whit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202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Black Top-Warm Gre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0EA10B-8515-488B-96F1-F307A55915DE}"/>
              </a:ext>
            </a:extLst>
          </p:cNvPr>
          <p:cNvSpPr/>
          <p:nvPr userDrawn="1"/>
        </p:nvSpPr>
        <p:spPr>
          <a:xfrm>
            <a:off x="0" y="-1"/>
            <a:ext cx="12192000" cy="6858000"/>
          </a:xfrm>
          <a:prstGeom prst="rect">
            <a:avLst/>
          </a:prstGeom>
          <a:solidFill>
            <a:srgbClr val="1B1B1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11" name="Straight Connector 10">
            <a:extLst>
              <a:ext uri="{FF2B5EF4-FFF2-40B4-BE49-F238E27FC236}">
                <a16:creationId xmlns:a16="http://schemas.microsoft.com/office/drawing/2014/main" id="{DDEE83F6-231F-43F9-9E26-BB4E5DFFA2DE}"/>
              </a:ext>
            </a:extLst>
          </p:cNvPr>
          <p:cNvCxnSpPr/>
          <p:nvPr userDrawn="1"/>
        </p:nvCxnSpPr>
        <p:spPr>
          <a:xfrm>
            <a:off x="-101600" y="1998133"/>
            <a:ext cx="8782756" cy="5373511"/>
          </a:xfrm>
          <a:prstGeom prst="line">
            <a:avLst/>
          </a:prstGeom>
          <a:ln w="3175">
            <a:solidFill>
              <a:schemeClr val="tx1">
                <a:lumMod val="65000"/>
                <a:alpha val="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85DBC04-28D3-4562-A3EF-E5C5D6DB0005}"/>
              </a:ext>
            </a:extLst>
          </p:cNvPr>
          <p:cNvCxnSpPr>
            <a:cxnSpLocks/>
          </p:cNvCxnSpPr>
          <p:nvPr userDrawn="1"/>
        </p:nvCxnSpPr>
        <p:spPr>
          <a:xfrm flipH="1">
            <a:off x="1354667" y="1427584"/>
            <a:ext cx="11074401" cy="5580109"/>
          </a:xfrm>
          <a:prstGeom prst="line">
            <a:avLst/>
          </a:prstGeom>
          <a:ln w="3175">
            <a:solidFill>
              <a:schemeClr val="tx1">
                <a:lumMod val="65000"/>
                <a:alpha val="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A03056EA-E13F-4068-95A2-E158E13A5214}"/>
              </a:ext>
            </a:extLst>
          </p:cNvPr>
          <p:cNvCxnSpPr>
            <a:cxnSpLocks/>
          </p:cNvCxnSpPr>
          <p:nvPr userDrawn="1"/>
        </p:nvCxnSpPr>
        <p:spPr>
          <a:xfrm>
            <a:off x="10814756" y="-358423"/>
            <a:ext cx="112890" cy="7574845"/>
          </a:xfrm>
          <a:prstGeom prst="line">
            <a:avLst/>
          </a:prstGeom>
          <a:ln w="3175">
            <a:solidFill>
              <a:schemeClr val="tx1">
                <a:lumMod val="65000"/>
                <a:alpha val="5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92465" y="217908"/>
            <a:ext cx="9448800" cy="1143000"/>
          </a:xfrm>
        </p:spPr>
        <p:txBody>
          <a:bodyPr>
            <a:normAutofit/>
          </a:bodyPr>
          <a:lstStyle>
            <a:lvl1pPr>
              <a:defRPr sz="4800">
                <a:solidFill>
                  <a:schemeClr val="tx1"/>
                </a:solidFill>
                <a:latin typeface="Bebas Neue Bold" panose="020B0606020202050201"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392465" y="1712167"/>
            <a:ext cx="8601075" cy="5001903"/>
          </a:xfrm>
        </p:spPr>
        <p:txBody>
          <a:bodyPr/>
          <a:lstStyle>
            <a:lvl1pPr>
              <a:buClr>
                <a:schemeClr val="accent1"/>
              </a:buClr>
              <a:defRPr b="0" baseline="0">
                <a:solidFill>
                  <a:schemeClr val="accent4"/>
                </a:solidFill>
                <a:latin typeface="Aktiv Grotesk Cd Medium" panose="020B0606020203020204" pitchFamily="34" charset="0"/>
                <a:cs typeface="Aktiv Grotesk Cd Medium" panose="020B0606020203020204" pitchFamily="34" charset="0"/>
              </a:defRPr>
            </a:lvl1pPr>
            <a:lvl2pPr>
              <a:defRPr>
                <a:solidFill>
                  <a:schemeClr val="tx1"/>
                </a:solidFill>
                <a:latin typeface="Aktiv Grotesk Cd Light" panose="020B0406020203020204" pitchFamily="34" charset="0"/>
                <a:cs typeface="Aktiv Grotesk Cd Light" panose="020B0406020203020204" pitchFamily="34" charset="0"/>
              </a:defRPr>
            </a:lvl2pPr>
            <a:lvl3pPr marL="1143000" indent="-228600">
              <a:buClr>
                <a:schemeClr val="accent1"/>
              </a:buClr>
              <a:buFont typeface="Aktiv Grotesk Cd Medium" panose="020B0606020203020204" pitchFamily="34" charset="0"/>
              <a:buChar char="»"/>
              <a:defRPr>
                <a:solidFill>
                  <a:schemeClr val="tx1"/>
                </a:solidFill>
                <a:latin typeface="Aktiv Grotesk Cd Light" panose="020B0406020203020204" pitchFamily="34" charset="0"/>
                <a:cs typeface="Aktiv Grotesk Cd Light" panose="020B0406020203020204" pitchFamily="34" charset="0"/>
              </a:defRPr>
            </a:lvl3pPr>
            <a:lvl4pPr>
              <a:buClr>
                <a:schemeClr val="accent1"/>
              </a:buClr>
              <a:defRPr>
                <a:solidFill>
                  <a:schemeClr val="tx1"/>
                </a:solidFill>
                <a:latin typeface="Aktiv Grotesk Cd Light" panose="020B0406020203020204" pitchFamily="34" charset="0"/>
                <a:cs typeface="Aktiv Grotesk Cd Light" panose="020B0406020203020204" pitchFamily="34" charset="0"/>
              </a:defRPr>
            </a:lvl4pPr>
            <a:lvl5pPr marL="2057400" indent="-228600">
              <a:buClr>
                <a:schemeClr val="accent1"/>
              </a:buClr>
              <a:buFont typeface="Aktiv Grotesk Cd Medium" panose="020B0606020203020204" pitchFamily="34" charset="0"/>
              <a:buChar char="–"/>
              <a:defRPr>
                <a:solidFill>
                  <a:schemeClr val="tx1"/>
                </a:solidFill>
                <a:latin typeface="Aktiv Grotesk Cd Light" panose="020B0406020203020204" pitchFamily="34" charset="0"/>
                <a:cs typeface="Aktiv Grotesk Cd Light" panose="020B0406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9305925" y="6559550"/>
            <a:ext cx="2743200" cy="365125"/>
          </a:xfrm>
        </p:spPr>
        <p:txBody>
          <a:bodyPr/>
          <a:lstStyle>
            <a:lvl1pPr>
              <a:defRPr>
                <a:solidFill>
                  <a:schemeClr val="tx1"/>
                </a:solidFill>
                <a:latin typeface="Aktiv Grotesk Cd Light" panose="020B0406020203020204" pitchFamily="34" charset="0"/>
                <a:cs typeface="Aktiv Grotesk Cd Light" panose="020B0406020203020204" pitchFamily="34" charset="0"/>
              </a:defRPr>
            </a:lvl1pPr>
          </a:lstStyle>
          <a:p>
            <a:pPr defTabSz="457200"/>
            <a:fld id="{66D49DD1-3A17-B747-8967-BAD7A27AA35C}" type="slidenum">
              <a:rPr lang="en-US" smtClean="0">
                <a:solidFill>
                  <a:srgbClr val="FFFFFF"/>
                </a:solidFill>
              </a:rPr>
              <a:pPr defTabSz="457200"/>
              <a:t>‹#›</a:t>
            </a:fld>
            <a:endParaRPr lang="en-US">
              <a:solidFill>
                <a:srgbClr val="FFFFFF"/>
              </a:solidFill>
            </a:endParaRPr>
          </a:p>
        </p:txBody>
      </p:sp>
    </p:spTree>
    <p:extLst>
      <p:ext uri="{BB962C8B-B14F-4D97-AF65-F5344CB8AC3E}">
        <p14:creationId xmlns:p14="http://schemas.microsoft.com/office/powerpoint/2010/main" val="1238463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fld id="{7AC8FB5B-DE77-A848-B62D-87B5967F8AB1}" type="datetime4">
              <a:rPr lang="en-US" smtClean="0">
                <a:solidFill>
                  <a:srgbClr val="473A46">
                    <a:tint val="75000"/>
                  </a:srgbClr>
                </a:solidFill>
              </a:rPr>
              <a:pPr defTabSz="457200"/>
              <a:t>October 25, 2024</a:t>
            </a:fld>
            <a:endParaRPr lang="en-US">
              <a:solidFill>
                <a:srgbClr val="473A46">
                  <a:tint val="75000"/>
                </a:srgbClr>
              </a:solidFill>
            </a:endParaRPr>
          </a:p>
        </p:txBody>
      </p:sp>
      <p:sp>
        <p:nvSpPr>
          <p:cNvPr id="4" name="Footer Placeholder 3"/>
          <p:cNvSpPr>
            <a:spLocks noGrp="1"/>
          </p:cNvSpPr>
          <p:nvPr>
            <p:ph type="ftr" sz="quarter" idx="11"/>
          </p:nvPr>
        </p:nvSpPr>
        <p:spPr/>
        <p:txBody>
          <a:bodyPr/>
          <a:lstStyle/>
          <a:p>
            <a:pPr defTabSz="457200"/>
            <a:r>
              <a:rPr lang="en-US">
                <a:solidFill>
                  <a:srgbClr val="473A46">
                    <a:tint val="75000"/>
                  </a:srgbClr>
                </a:solidFill>
              </a:rPr>
              <a:t>RESPEC.COM</a:t>
            </a:r>
          </a:p>
        </p:txBody>
      </p:sp>
      <p:sp>
        <p:nvSpPr>
          <p:cNvPr id="5" name="Slide Number Placeholder 4"/>
          <p:cNvSpPr>
            <a:spLocks noGrp="1"/>
          </p:cNvSpPr>
          <p:nvPr>
            <p:ph type="sldNum" sz="quarter" idx="12"/>
          </p:nvPr>
        </p:nvSpPr>
        <p:spPr/>
        <p:txBody>
          <a:bodyPr/>
          <a:lstStyle/>
          <a:p>
            <a:pPr defTabSz="457200"/>
            <a:fld id="{66D49DD1-3A17-B747-8967-BAD7A27AA35C}" type="slidenum">
              <a:rPr lang="en-US" smtClean="0">
                <a:solidFill>
                  <a:srgbClr val="473A46">
                    <a:tint val="75000"/>
                  </a:srgbClr>
                </a:solidFill>
              </a:rPr>
              <a:pPr defTabSz="457200"/>
              <a:t>‹#›</a:t>
            </a:fld>
            <a:endParaRPr lang="en-US">
              <a:solidFill>
                <a:srgbClr val="473A46">
                  <a:tint val="75000"/>
                </a:srgbClr>
              </a:solidFill>
            </a:endParaRPr>
          </a:p>
        </p:txBody>
      </p:sp>
    </p:spTree>
    <p:extLst>
      <p:ext uri="{BB962C8B-B14F-4D97-AF65-F5344CB8AC3E}">
        <p14:creationId xmlns:p14="http://schemas.microsoft.com/office/powerpoint/2010/main" val="390991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93382-70B4-4FE0-8811-D6336A7FD6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56C0D7-379B-431A-A7EB-A24420E09C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03C50D-6E0B-46D7-ABF8-9F6CC0D1561E}"/>
              </a:ext>
            </a:extLst>
          </p:cNvPr>
          <p:cNvSpPr>
            <a:spLocks noGrp="1"/>
          </p:cNvSpPr>
          <p:nvPr>
            <p:ph type="dt" sz="half" idx="10"/>
          </p:nvPr>
        </p:nvSpPr>
        <p:spPr/>
        <p:txBody>
          <a:bodyPr/>
          <a:lstStyle/>
          <a:p>
            <a:fld id="{1CC16064-035F-4EB2-BAF0-C3A0961785A0}" type="datetimeFigureOut">
              <a:rPr lang="en-US" smtClean="0"/>
              <a:t>10/25/2024</a:t>
            </a:fld>
            <a:endParaRPr lang="en-US"/>
          </a:p>
        </p:txBody>
      </p:sp>
      <p:sp>
        <p:nvSpPr>
          <p:cNvPr id="5" name="Footer Placeholder 4">
            <a:extLst>
              <a:ext uri="{FF2B5EF4-FFF2-40B4-BE49-F238E27FC236}">
                <a16:creationId xmlns:a16="http://schemas.microsoft.com/office/drawing/2014/main" id="{199C9627-A489-4033-BD83-CEAC9D97F7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9289BA-74C4-4E9D-BEEE-8E7801A7759D}"/>
              </a:ext>
            </a:extLst>
          </p:cNvPr>
          <p:cNvSpPr>
            <a:spLocks noGrp="1"/>
          </p:cNvSpPr>
          <p:nvPr>
            <p:ph type="sldNum" sz="quarter" idx="12"/>
          </p:nvPr>
        </p:nvSpPr>
        <p:spPr/>
        <p:txBody>
          <a:bodyPr/>
          <a:lstStyle/>
          <a:p>
            <a:fld id="{61BF365C-4107-4726-BEFB-F33025D2DF8A}" type="slidenum">
              <a:rPr lang="en-US" smtClean="0"/>
              <a:t>‹#›</a:t>
            </a:fld>
            <a:endParaRPr lang="en-US"/>
          </a:p>
        </p:txBody>
      </p:sp>
    </p:spTree>
    <p:extLst>
      <p:ext uri="{BB962C8B-B14F-4D97-AF65-F5344CB8AC3E}">
        <p14:creationId xmlns:p14="http://schemas.microsoft.com/office/powerpoint/2010/main" val="194731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Black Top-Warm Grey-less tex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6620827"/>
            <a:ext cx="12191998" cy="237173"/>
          </a:xfrm>
          <a:prstGeom prst="rect">
            <a:avLst/>
          </a:prstGeom>
        </p:spPr>
      </p:pic>
      <p:pic>
        <p:nvPicPr>
          <p:cNvPr id="9" name="Picture 8"/>
          <p:cNvPicPr>
            <a:picLocks noChangeAspect="1"/>
          </p:cNvPicPr>
          <p:nvPr userDrawn="1"/>
        </p:nvPicPr>
        <p:blipFill>
          <a:blip r:embed="rId3"/>
          <a:stretch>
            <a:fillRect/>
          </a:stretch>
        </p:blipFill>
        <p:spPr>
          <a:xfrm>
            <a:off x="0" y="-19029"/>
            <a:ext cx="12191999" cy="1162029"/>
          </a:xfrm>
          <a:prstGeom prst="rect">
            <a:avLst/>
          </a:prstGeom>
        </p:spPr>
      </p:pic>
      <p:sp>
        <p:nvSpPr>
          <p:cNvPr id="2" name="Title 1"/>
          <p:cNvSpPr>
            <a:spLocks noGrp="1"/>
          </p:cNvSpPr>
          <p:nvPr>
            <p:ph type="title"/>
          </p:nvPr>
        </p:nvSpPr>
        <p:spPr>
          <a:xfrm>
            <a:off x="381000" y="1"/>
            <a:ext cx="9448800" cy="1143000"/>
          </a:xfrm>
        </p:spPr>
        <p:txBody>
          <a:bodyPr>
            <a:normAutofit/>
          </a:bodyPr>
          <a:lstStyle>
            <a:lvl1pPr>
              <a:defRPr sz="3600">
                <a:solidFill>
                  <a:schemeClr val="tx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90524" y="1306534"/>
            <a:ext cx="8601075" cy="5001903"/>
          </a:xfrm>
        </p:spPr>
        <p:txBody>
          <a:bodyPr/>
          <a:lstStyle>
            <a:lvl1pPr>
              <a:defRPr baseline="0">
                <a:solidFill>
                  <a:schemeClr val="accent1"/>
                </a:solidFill>
                <a:latin typeface="Bebas Neue Bold" panose="020B0606020202050201" pitchFamily="34" charset="0"/>
              </a:defRPr>
            </a:lvl1pPr>
            <a:lvl2pPr>
              <a:defRPr>
                <a:latin typeface="Aktiv Grotesk Cd Medium" panose="020B0606020203020204" pitchFamily="34" charset="0"/>
                <a:cs typeface="Aktiv Grotesk Cd Medium" panose="020B0606020203020204" pitchFamily="34" charset="0"/>
              </a:defRPr>
            </a:lvl2pPr>
            <a:lvl3pPr marL="1143000" indent="-228600">
              <a:buClr>
                <a:schemeClr val="accent1"/>
              </a:buClr>
              <a:buFont typeface="Aktiv Grotesk Cd Medium" panose="020B0606020203020204" pitchFamily="34" charset="0"/>
              <a:buChar char="»"/>
              <a:defRPr>
                <a:latin typeface="Aktiv Grotesk Cd Medium" panose="020B0606020203020204" pitchFamily="34" charset="0"/>
                <a:cs typeface="Aktiv Grotesk Cd Medium" panose="020B0606020203020204" pitchFamily="34" charset="0"/>
              </a:defRPr>
            </a:lvl3pPr>
            <a:lvl4pPr>
              <a:buClr>
                <a:schemeClr val="accent1"/>
              </a:buClr>
              <a:defRPr>
                <a:latin typeface="Aktiv Grotesk Cd Medium" panose="020B0606020203020204" pitchFamily="34" charset="0"/>
                <a:cs typeface="Aktiv Grotesk Cd Medium" panose="020B0606020203020204" pitchFamily="34" charset="0"/>
              </a:defRPr>
            </a:lvl4pPr>
            <a:lvl5pPr marL="2057400" indent="-228600">
              <a:buClr>
                <a:schemeClr val="accent1"/>
              </a:buClr>
              <a:buFont typeface="Aktiv Grotesk Cd Medium" panose="020B0606020203020204" pitchFamily="34" charset="0"/>
              <a:buChar char="–"/>
              <a:defRPr>
                <a:latin typeface="Aktiv Grotesk Cd Medium" panose="020B0606020203020204" pitchFamily="34" charset="0"/>
                <a:cs typeface="Aktiv Grotesk Cd Medium" panose="020B0606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201400" y="214648"/>
            <a:ext cx="611468" cy="715481"/>
          </a:xfrm>
          <a:prstGeom prst="rect">
            <a:avLst/>
          </a:prstGeom>
        </p:spPr>
      </p:pic>
      <p:sp>
        <p:nvSpPr>
          <p:cNvPr id="7" name="Slide Number Placeholder 6"/>
          <p:cNvSpPr>
            <a:spLocks noGrp="1"/>
          </p:cNvSpPr>
          <p:nvPr>
            <p:ph type="sldNum" sz="quarter" idx="12"/>
          </p:nvPr>
        </p:nvSpPr>
        <p:spPr>
          <a:xfrm>
            <a:off x="9305925" y="6559550"/>
            <a:ext cx="2743200" cy="365125"/>
          </a:xfrm>
        </p:spPr>
        <p:txBody>
          <a:bodyPr/>
          <a:lstStyle>
            <a:lvl1pPr>
              <a:defRPr>
                <a:solidFill>
                  <a:schemeClr val="tx1"/>
                </a:solidFill>
                <a:latin typeface="Aktiv Grotesk Cd Light" panose="020B0406020203020204" pitchFamily="34" charset="0"/>
                <a:cs typeface="Aktiv Grotesk Cd Light" panose="020B0406020203020204" pitchFamily="34" charset="0"/>
              </a:defRPr>
            </a:lvl1pPr>
          </a:lstStyle>
          <a:p>
            <a:pPr defTabSz="457200"/>
            <a:fld id="{66D49DD1-3A17-B747-8967-BAD7A27AA35C}" type="slidenum">
              <a:rPr lang="en-US" smtClean="0">
                <a:solidFill>
                  <a:srgbClr val="FFFFFF"/>
                </a:solidFill>
              </a:rPr>
              <a:pPr defTabSz="457200"/>
              <a:t>‹#›</a:t>
            </a:fld>
            <a:endParaRPr lang="en-US">
              <a:solidFill>
                <a:srgbClr val="FFFFFF"/>
              </a:solidFill>
            </a:endParaRPr>
          </a:p>
        </p:txBody>
      </p:sp>
    </p:spTree>
    <p:extLst>
      <p:ext uri="{BB962C8B-B14F-4D97-AF65-F5344CB8AC3E}">
        <p14:creationId xmlns:p14="http://schemas.microsoft.com/office/powerpoint/2010/main" val="2052555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Black Top-White-less text">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6620827"/>
            <a:ext cx="12191998" cy="237173"/>
          </a:xfrm>
          <a:prstGeom prst="rect">
            <a:avLst/>
          </a:prstGeom>
        </p:spPr>
      </p:pic>
      <p:pic>
        <p:nvPicPr>
          <p:cNvPr id="9" name="Picture 8"/>
          <p:cNvPicPr>
            <a:picLocks noChangeAspect="1"/>
          </p:cNvPicPr>
          <p:nvPr userDrawn="1"/>
        </p:nvPicPr>
        <p:blipFill>
          <a:blip r:embed="rId3"/>
          <a:stretch>
            <a:fillRect/>
          </a:stretch>
        </p:blipFill>
        <p:spPr>
          <a:xfrm>
            <a:off x="0" y="-19029"/>
            <a:ext cx="12191999" cy="1162029"/>
          </a:xfrm>
          <a:prstGeom prst="rect">
            <a:avLst/>
          </a:prstGeom>
        </p:spPr>
      </p:pic>
      <p:sp>
        <p:nvSpPr>
          <p:cNvPr id="2" name="Title 1"/>
          <p:cNvSpPr>
            <a:spLocks noGrp="1"/>
          </p:cNvSpPr>
          <p:nvPr>
            <p:ph type="title"/>
          </p:nvPr>
        </p:nvSpPr>
        <p:spPr>
          <a:xfrm>
            <a:off x="381000" y="-91282"/>
            <a:ext cx="9448800" cy="1325563"/>
          </a:xfrm>
        </p:spPr>
        <p:txBody>
          <a:bodyPr>
            <a:normAutofit/>
          </a:bodyPr>
          <a:lstStyle>
            <a:lvl1pPr>
              <a:defRPr sz="3600">
                <a:solidFill>
                  <a:schemeClr val="tx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90524" y="1306534"/>
            <a:ext cx="8601075" cy="5001903"/>
          </a:xfrm>
        </p:spPr>
        <p:txBody>
          <a:bodyPr/>
          <a:lstStyle>
            <a:lvl1pPr>
              <a:defRPr baseline="0">
                <a:solidFill>
                  <a:schemeClr val="accent1"/>
                </a:solidFill>
                <a:latin typeface="Bebas Neue Bold" panose="020B0606020202050201" pitchFamily="34" charset="0"/>
              </a:defRPr>
            </a:lvl1pPr>
            <a:lvl2pPr>
              <a:defRPr>
                <a:latin typeface="Aktiv Grotesk Cd Medium" panose="020B0606020203020204" pitchFamily="34" charset="0"/>
                <a:cs typeface="Aktiv Grotesk Cd Medium" panose="020B0606020203020204" pitchFamily="34" charset="0"/>
              </a:defRPr>
            </a:lvl2pPr>
            <a:lvl3pPr marL="1143000" indent="-228600">
              <a:buClr>
                <a:schemeClr val="accent1"/>
              </a:buClr>
              <a:buFont typeface="Aktiv Grotesk Cd Medium" panose="020B0606020203020204" pitchFamily="34" charset="0"/>
              <a:buChar char="»"/>
              <a:defRPr>
                <a:latin typeface="Aktiv Grotesk Cd Medium" panose="020B0606020203020204" pitchFamily="34" charset="0"/>
                <a:cs typeface="Aktiv Grotesk Cd Medium" panose="020B0606020203020204" pitchFamily="34" charset="0"/>
              </a:defRPr>
            </a:lvl3pPr>
            <a:lvl4pPr>
              <a:buClr>
                <a:schemeClr val="accent1"/>
              </a:buClr>
              <a:defRPr>
                <a:latin typeface="Aktiv Grotesk Cd Medium" panose="020B0606020203020204" pitchFamily="34" charset="0"/>
                <a:cs typeface="Aktiv Grotesk Cd Medium" panose="020B0606020203020204" pitchFamily="34" charset="0"/>
              </a:defRPr>
            </a:lvl4pPr>
            <a:lvl5pPr marL="2057400" indent="-228600">
              <a:buClr>
                <a:schemeClr val="accent1"/>
              </a:buClr>
              <a:buFont typeface="Aktiv Grotesk Cd Medium" panose="020B0606020203020204" pitchFamily="34" charset="0"/>
              <a:buChar char="–"/>
              <a:defRPr>
                <a:latin typeface="Aktiv Grotesk Cd Medium" panose="020B0606020203020204" pitchFamily="34" charset="0"/>
                <a:cs typeface="Aktiv Grotesk Cd Medium" panose="020B0606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201400" y="214648"/>
            <a:ext cx="611468" cy="715481"/>
          </a:xfrm>
          <a:prstGeom prst="rect">
            <a:avLst/>
          </a:prstGeom>
        </p:spPr>
      </p:pic>
      <p:sp>
        <p:nvSpPr>
          <p:cNvPr id="7" name="Slide Number Placeholder 6"/>
          <p:cNvSpPr>
            <a:spLocks noGrp="1"/>
          </p:cNvSpPr>
          <p:nvPr>
            <p:ph type="sldNum" sz="quarter" idx="12"/>
          </p:nvPr>
        </p:nvSpPr>
        <p:spPr>
          <a:xfrm>
            <a:off x="9305925" y="6559550"/>
            <a:ext cx="2743200" cy="365125"/>
          </a:xfrm>
        </p:spPr>
        <p:txBody>
          <a:bodyPr/>
          <a:lstStyle>
            <a:lvl1pPr>
              <a:defRPr>
                <a:solidFill>
                  <a:schemeClr val="tx1"/>
                </a:solidFill>
                <a:latin typeface="Aktiv Grotesk Cd Light" panose="020B0406020203020204" pitchFamily="34" charset="0"/>
                <a:cs typeface="Aktiv Grotesk Cd Light" panose="020B0406020203020204" pitchFamily="34" charset="0"/>
              </a:defRPr>
            </a:lvl1pPr>
          </a:lstStyle>
          <a:p>
            <a:pPr defTabSz="457200"/>
            <a:fld id="{66D49DD1-3A17-B747-8967-BAD7A27AA35C}" type="slidenum">
              <a:rPr lang="en-US" smtClean="0">
                <a:solidFill>
                  <a:srgbClr val="FFFFFF"/>
                </a:solidFill>
              </a:rPr>
              <a:pPr defTabSz="457200"/>
              <a:t>‹#›</a:t>
            </a:fld>
            <a:endParaRPr lang="en-US">
              <a:solidFill>
                <a:srgbClr val="FFFFFF"/>
              </a:solidFill>
            </a:endParaRPr>
          </a:p>
        </p:txBody>
      </p:sp>
    </p:spTree>
    <p:extLst>
      <p:ext uri="{BB962C8B-B14F-4D97-AF65-F5344CB8AC3E}">
        <p14:creationId xmlns:p14="http://schemas.microsoft.com/office/powerpoint/2010/main" val="38739416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Black Top-Warm Grey-More Tex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6620827"/>
            <a:ext cx="12191998" cy="237173"/>
          </a:xfrm>
          <a:prstGeom prst="rect">
            <a:avLst/>
          </a:prstGeom>
        </p:spPr>
      </p:pic>
      <p:pic>
        <p:nvPicPr>
          <p:cNvPr id="9" name="Picture 8"/>
          <p:cNvPicPr>
            <a:picLocks noChangeAspect="1"/>
          </p:cNvPicPr>
          <p:nvPr userDrawn="1"/>
        </p:nvPicPr>
        <p:blipFill>
          <a:blip r:embed="rId3"/>
          <a:stretch>
            <a:fillRect/>
          </a:stretch>
        </p:blipFill>
        <p:spPr>
          <a:xfrm>
            <a:off x="0" y="-19029"/>
            <a:ext cx="12191999" cy="1162029"/>
          </a:xfrm>
          <a:prstGeom prst="rect">
            <a:avLst/>
          </a:prstGeom>
        </p:spPr>
      </p:pic>
      <p:sp>
        <p:nvSpPr>
          <p:cNvPr id="2" name="Title 1"/>
          <p:cNvSpPr>
            <a:spLocks noGrp="1"/>
          </p:cNvSpPr>
          <p:nvPr>
            <p:ph type="title"/>
          </p:nvPr>
        </p:nvSpPr>
        <p:spPr>
          <a:xfrm>
            <a:off x="381000" y="1"/>
            <a:ext cx="9448800" cy="1143000"/>
          </a:xfrm>
        </p:spPr>
        <p:txBody>
          <a:bodyPr>
            <a:normAutofit/>
          </a:bodyPr>
          <a:lstStyle>
            <a:lvl1pPr>
              <a:defRPr sz="3600">
                <a:solidFill>
                  <a:schemeClr val="tx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90524" y="1306534"/>
            <a:ext cx="8601075" cy="5001903"/>
          </a:xfrm>
        </p:spPr>
        <p:txBody>
          <a:bodyPr/>
          <a:lstStyle>
            <a:lvl1pPr>
              <a:defRPr b="0" baseline="0">
                <a:solidFill>
                  <a:schemeClr val="accent3"/>
                </a:solidFill>
                <a:latin typeface="Aktiv Grotesk Cd Medium" panose="020B0606020203020204" pitchFamily="34" charset="0"/>
                <a:cs typeface="Aktiv Grotesk Cd Medium" panose="020B0606020203020204" pitchFamily="34" charset="0"/>
              </a:defRPr>
            </a:lvl1pPr>
            <a:lvl2pPr>
              <a:defRPr>
                <a:latin typeface="Aktiv Grotesk Cd Medium" panose="020B0606020203020204" pitchFamily="34" charset="0"/>
                <a:cs typeface="Aktiv Grotesk Cd Medium" panose="020B0606020203020204" pitchFamily="34" charset="0"/>
              </a:defRPr>
            </a:lvl2pPr>
            <a:lvl3pPr marL="1143000" indent="-228600">
              <a:buClr>
                <a:schemeClr val="accent1"/>
              </a:buClr>
              <a:buFont typeface="Aktiv Grotesk Cd Medium" panose="020B0606020203020204" pitchFamily="34" charset="0"/>
              <a:buChar char="»"/>
              <a:defRPr>
                <a:latin typeface="Aktiv Grotesk Cd Medium" panose="020B0606020203020204" pitchFamily="34" charset="0"/>
                <a:cs typeface="Aktiv Grotesk Cd Medium" panose="020B0606020203020204" pitchFamily="34" charset="0"/>
              </a:defRPr>
            </a:lvl3pPr>
            <a:lvl4pPr>
              <a:buClr>
                <a:schemeClr val="accent1"/>
              </a:buClr>
              <a:defRPr>
                <a:latin typeface="Aktiv Grotesk Cd Medium" panose="020B0606020203020204" pitchFamily="34" charset="0"/>
                <a:cs typeface="Aktiv Grotesk Cd Medium" panose="020B0606020203020204" pitchFamily="34" charset="0"/>
              </a:defRPr>
            </a:lvl4pPr>
            <a:lvl5pPr marL="2057400" indent="-228600">
              <a:buClr>
                <a:schemeClr val="accent1"/>
              </a:buClr>
              <a:buFont typeface="Aktiv Grotesk Cd Medium" panose="020B0606020203020204" pitchFamily="34" charset="0"/>
              <a:buChar char="–"/>
              <a:defRPr>
                <a:latin typeface="Aktiv Grotesk Cd Medium" panose="020B0606020203020204" pitchFamily="34" charset="0"/>
                <a:cs typeface="Aktiv Grotesk Cd Medium" panose="020B0606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201400" y="214648"/>
            <a:ext cx="611468" cy="715481"/>
          </a:xfrm>
          <a:prstGeom prst="rect">
            <a:avLst/>
          </a:prstGeom>
        </p:spPr>
      </p:pic>
      <p:sp>
        <p:nvSpPr>
          <p:cNvPr id="7" name="Slide Number Placeholder 6"/>
          <p:cNvSpPr>
            <a:spLocks noGrp="1"/>
          </p:cNvSpPr>
          <p:nvPr>
            <p:ph type="sldNum" sz="quarter" idx="12"/>
          </p:nvPr>
        </p:nvSpPr>
        <p:spPr>
          <a:xfrm>
            <a:off x="9305925" y="6559550"/>
            <a:ext cx="2743200" cy="365125"/>
          </a:xfrm>
        </p:spPr>
        <p:txBody>
          <a:bodyPr/>
          <a:lstStyle>
            <a:lvl1pPr>
              <a:defRPr>
                <a:solidFill>
                  <a:schemeClr val="tx1"/>
                </a:solidFill>
                <a:latin typeface="Aktiv Grotesk Cd Light" panose="020B0406020203020204" pitchFamily="34" charset="0"/>
                <a:cs typeface="Aktiv Grotesk Cd Light" panose="020B0406020203020204" pitchFamily="34" charset="0"/>
              </a:defRPr>
            </a:lvl1pPr>
          </a:lstStyle>
          <a:p>
            <a:pPr defTabSz="457200"/>
            <a:fld id="{66D49DD1-3A17-B747-8967-BAD7A27AA35C}" type="slidenum">
              <a:rPr lang="en-US" smtClean="0">
                <a:solidFill>
                  <a:srgbClr val="FFFFFF"/>
                </a:solidFill>
              </a:rPr>
              <a:pPr defTabSz="457200"/>
              <a:t>‹#›</a:t>
            </a:fld>
            <a:endParaRPr lang="en-US">
              <a:solidFill>
                <a:srgbClr val="FFFFFF"/>
              </a:solidFill>
            </a:endParaRPr>
          </a:p>
        </p:txBody>
      </p:sp>
    </p:spTree>
    <p:extLst>
      <p:ext uri="{BB962C8B-B14F-4D97-AF65-F5344CB8AC3E}">
        <p14:creationId xmlns:p14="http://schemas.microsoft.com/office/powerpoint/2010/main" val="177633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Black Top-White">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6620827"/>
            <a:ext cx="12191998" cy="237173"/>
          </a:xfrm>
          <a:prstGeom prst="rect">
            <a:avLst/>
          </a:prstGeom>
        </p:spPr>
      </p:pic>
      <p:pic>
        <p:nvPicPr>
          <p:cNvPr id="9" name="Picture 8"/>
          <p:cNvPicPr>
            <a:picLocks noChangeAspect="1"/>
          </p:cNvPicPr>
          <p:nvPr userDrawn="1"/>
        </p:nvPicPr>
        <p:blipFill>
          <a:blip r:embed="rId3"/>
          <a:stretch>
            <a:fillRect/>
          </a:stretch>
        </p:blipFill>
        <p:spPr>
          <a:xfrm>
            <a:off x="0" y="-19029"/>
            <a:ext cx="12191999" cy="1162029"/>
          </a:xfrm>
          <a:prstGeom prst="rect">
            <a:avLst/>
          </a:prstGeom>
        </p:spPr>
      </p:pic>
      <p:sp>
        <p:nvSpPr>
          <p:cNvPr id="2" name="Title 1"/>
          <p:cNvSpPr>
            <a:spLocks noGrp="1"/>
          </p:cNvSpPr>
          <p:nvPr>
            <p:ph type="title"/>
          </p:nvPr>
        </p:nvSpPr>
        <p:spPr>
          <a:xfrm>
            <a:off x="381000" y="-91282"/>
            <a:ext cx="9448800" cy="1325563"/>
          </a:xfrm>
        </p:spPr>
        <p:txBody>
          <a:bodyPr>
            <a:normAutofit/>
          </a:bodyPr>
          <a:lstStyle>
            <a:lvl1pPr>
              <a:defRPr sz="3600">
                <a:solidFill>
                  <a:schemeClr val="tx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90524" y="1306534"/>
            <a:ext cx="8601075" cy="5001903"/>
          </a:xfrm>
        </p:spPr>
        <p:txBody>
          <a:bodyPr/>
          <a:lstStyle>
            <a:lvl1pPr>
              <a:defRPr b="0" baseline="0">
                <a:solidFill>
                  <a:schemeClr val="accent3"/>
                </a:solidFill>
                <a:latin typeface="Aktiv Grotesk Cd Medium" panose="020B0606020203020204" pitchFamily="34" charset="0"/>
                <a:cs typeface="Aktiv Grotesk Cd Medium" panose="020B0606020203020204" pitchFamily="34" charset="0"/>
              </a:defRPr>
            </a:lvl1pPr>
            <a:lvl2pPr>
              <a:defRPr>
                <a:latin typeface="Aktiv Grotesk Cd Medium" panose="020B0606020203020204" pitchFamily="34" charset="0"/>
                <a:cs typeface="Aktiv Grotesk Cd Medium" panose="020B0606020203020204" pitchFamily="34" charset="0"/>
              </a:defRPr>
            </a:lvl2pPr>
            <a:lvl3pPr marL="1143000" indent="-228600">
              <a:buClr>
                <a:schemeClr val="accent1"/>
              </a:buClr>
              <a:buFont typeface="Aktiv Grotesk Cd Medium" panose="020B0606020203020204" pitchFamily="34" charset="0"/>
              <a:buChar char="»"/>
              <a:defRPr>
                <a:latin typeface="Aktiv Grotesk Cd Medium" panose="020B0606020203020204" pitchFamily="34" charset="0"/>
                <a:cs typeface="Aktiv Grotesk Cd Medium" panose="020B0606020203020204" pitchFamily="34" charset="0"/>
              </a:defRPr>
            </a:lvl3pPr>
            <a:lvl4pPr>
              <a:buClr>
                <a:schemeClr val="accent1"/>
              </a:buClr>
              <a:defRPr>
                <a:latin typeface="Aktiv Grotesk Cd Medium" panose="020B0606020203020204" pitchFamily="34" charset="0"/>
                <a:cs typeface="Aktiv Grotesk Cd Medium" panose="020B0606020203020204" pitchFamily="34" charset="0"/>
              </a:defRPr>
            </a:lvl4pPr>
            <a:lvl5pPr marL="2057400" indent="-228600">
              <a:buClr>
                <a:schemeClr val="accent1"/>
              </a:buClr>
              <a:buFont typeface="Aktiv Grotesk Cd Medium" panose="020B0606020203020204" pitchFamily="34" charset="0"/>
              <a:buChar char="–"/>
              <a:defRPr>
                <a:latin typeface="Aktiv Grotesk Cd Medium" panose="020B0606020203020204" pitchFamily="34" charset="0"/>
                <a:cs typeface="Aktiv Grotesk Cd Medium" panose="020B0606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201400" y="214648"/>
            <a:ext cx="611468" cy="715481"/>
          </a:xfrm>
          <a:prstGeom prst="rect">
            <a:avLst/>
          </a:prstGeom>
        </p:spPr>
      </p:pic>
      <p:sp>
        <p:nvSpPr>
          <p:cNvPr id="7" name="Slide Number Placeholder 6"/>
          <p:cNvSpPr>
            <a:spLocks noGrp="1"/>
          </p:cNvSpPr>
          <p:nvPr>
            <p:ph type="sldNum" sz="quarter" idx="12"/>
          </p:nvPr>
        </p:nvSpPr>
        <p:spPr>
          <a:xfrm>
            <a:off x="9305925" y="6559550"/>
            <a:ext cx="2743200" cy="365125"/>
          </a:xfrm>
        </p:spPr>
        <p:txBody>
          <a:bodyPr/>
          <a:lstStyle>
            <a:lvl1pPr>
              <a:defRPr>
                <a:solidFill>
                  <a:schemeClr val="tx1"/>
                </a:solidFill>
                <a:latin typeface="Aktiv Grotesk Cd Light" panose="020B0406020203020204" pitchFamily="34" charset="0"/>
                <a:cs typeface="Aktiv Grotesk Cd Light" panose="020B0406020203020204" pitchFamily="34" charset="0"/>
              </a:defRPr>
            </a:lvl1pPr>
          </a:lstStyle>
          <a:p>
            <a:pPr defTabSz="457200"/>
            <a:fld id="{66D49DD1-3A17-B747-8967-BAD7A27AA35C}" type="slidenum">
              <a:rPr lang="en-US" smtClean="0">
                <a:solidFill>
                  <a:srgbClr val="FFFFFF"/>
                </a:solidFill>
              </a:rPr>
              <a:pPr defTabSz="457200"/>
              <a:t>‹#›</a:t>
            </a:fld>
            <a:endParaRPr lang="en-US">
              <a:solidFill>
                <a:srgbClr val="FFFFFF"/>
              </a:solidFill>
            </a:endParaRPr>
          </a:p>
        </p:txBody>
      </p:sp>
    </p:spTree>
    <p:extLst>
      <p:ext uri="{BB962C8B-B14F-4D97-AF65-F5344CB8AC3E}">
        <p14:creationId xmlns:p14="http://schemas.microsoft.com/office/powerpoint/2010/main" val="1277096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503237"/>
            <a:ext cx="9448799" cy="1325563"/>
          </a:xfrm>
        </p:spPr>
        <p:txBody>
          <a:bodyPr/>
          <a:lstStyle/>
          <a:p>
            <a:r>
              <a:rPr lang="en-US"/>
              <a:t>Click to edit Master title style</a:t>
            </a:r>
          </a:p>
        </p:txBody>
      </p:sp>
      <p:sp>
        <p:nvSpPr>
          <p:cNvPr id="3" name="Content Placeholder 2"/>
          <p:cNvSpPr>
            <a:spLocks noGrp="1"/>
          </p:cNvSpPr>
          <p:nvPr>
            <p:ph idx="1"/>
          </p:nvPr>
        </p:nvSpPr>
        <p:spPr>
          <a:xfrm>
            <a:off x="1905000" y="1825625"/>
            <a:ext cx="9448799" cy="4351338"/>
          </a:xfrm>
        </p:spPr>
        <p:txBody>
          <a:bodyPr/>
          <a:lstStyle>
            <a:lvl1pPr>
              <a:defRPr sz="2800">
                <a:latin typeface="Aktiv Grotesk Cd Medium" panose="020B0606020203020204" pitchFamily="34" charset="0"/>
                <a:cs typeface="Aktiv Grotesk Cd Medium" panose="020B0606020203020204" pitchFamily="34" charset="0"/>
              </a:defRPr>
            </a:lvl1pPr>
            <a:lvl2pPr>
              <a:defRPr sz="2400">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rot="5400000">
            <a:off x="673141" y="139436"/>
            <a:ext cx="279400" cy="2117"/>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rot="16200000" flipH="1">
            <a:off x="-645284" y="2794793"/>
            <a:ext cx="2914120" cy="1"/>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rot="5400000">
            <a:off x="673133" y="6717242"/>
            <a:ext cx="279400" cy="2117"/>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rot="5400000">
            <a:off x="11250047" y="139436"/>
            <a:ext cx="279400" cy="2117"/>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338668" y="2108201"/>
            <a:ext cx="678433" cy="134965"/>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1" y="3843868"/>
            <a:ext cx="1444977" cy="296333"/>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238" y="392575"/>
            <a:ext cx="772962" cy="904445"/>
          </a:xfrm>
          <a:prstGeom prst="rect">
            <a:avLst/>
          </a:prstGeom>
        </p:spPr>
      </p:pic>
      <p:sp>
        <p:nvSpPr>
          <p:cNvPr id="15" name="Slide Number Placeholder 5"/>
          <p:cNvSpPr>
            <a:spLocks noGrp="1"/>
          </p:cNvSpPr>
          <p:nvPr>
            <p:ph type="sldNum" sz="quarter" idx="12"/>
          </p:nvPr>
        </p:nvSpPr>
        <p:spPr>
          <a:xfrm>
            <a:off x="11506200" y="0"/>
            <a:ext cx="533400" cy="365125"/>
          </a:xfrm>
        </p:spPr>
        <p:txBody>
          <a:bodyPr/>
          <a:lstStyle>
            <a:lvl1pPr algn="l">
              <a:defRPr>
                <a:latin typeface="+mj-lt"/>
              </a:defRPr>
            </a:lvl1pPr>
          </a:lstStyle>
          <a:p>
            <a:pPr defTabSz="457200"/>
            <a:fld id="{66D49DD1-3A17-B747-8967-BAD7A27AA35C}" type="slidenum">
              <a:rPr lang="en-US" smtClean="0">
                <a:solidFill>
                  <a:srgbClr val="473A46">
                    <a:tint val="75000"/>
                  </a:srgbClr>
                </a:solidFill>
              </a:rPr>
              <a:pPr defTabSz="457200"/>
              <a:t>‹#›</a:t>
            </a:fld>
            <a:endParaRPr lang="en-US">
              <a:solidFill>
                <a:srgbClr val="473A46">
                  <a:tint val="75000"/>
                </a:srgbClr>
              </a:solidFill>
            </a:endParaRPr>
          </a:p>
        </p:txBody>
      </p:sp>
      <p:sp>
        <p:nvSpPr>
          <p:cNvPr id="14" name="Footer Placeholder 4"/>
          <p:cNvSpPr>
            <a:spLocks noGrp="1"/>
          </p:cNvSpPr>
          <p:nvPr>
            <p:ph type="ftr" sz="quarter" idx="11"/>
          </p:nvPr>
        </p:nvSpPr>
        <p:spPr>
          <a:xfrm>
            <a:off x="845419" y="6504486"/>
            <a:ext cx="4114800" cy="365125"/>
          </a:xfrm>
        </p:spPr>
        <p:txBody>
          <a:bodyPr/>
          <a:lstStyle/>
          <a:p>
            <a:pPr algn="l"/>
            <a:r>
              <a:rPr lang="en-US">
                <a:solidFill>
                  <a:srgbClr val="473A46">
                    <a:tint val="75000"/>
                  </a:srgbClr>
                </a:solidFill>
              </a:rPr>
              <a:t>RESPEC.COM</a:t>
            </a:r>
          </a:p>
        </p:txBody>
      </p:sp>
    </p:spTree>
    <p:extLst>
      <p:ext uri="{BB962C8B-B14F-4D97-AF65-F5344CB8AC3E}">
        <p14:creationId xmlns:p14="http://schemas.microsoft.com/office/powerpoint/2010/main" val="4290156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paragraph style">
    <p:spTree>
      <p:nvGrpSpPr>
        <p:cNvPr id="1" name=""/>
        <p:cNvGrpSpPr/>
        <p:nvPr/>
      </p:nvGrpSpPr>
      <p:grpSpPr>
        <a:xfrm>
          <a:off x="0" y="0"/>
          <a:ext cx="0" cy="0"/>
          <a:chOff x="0" y="0"/>
          <a:chExt cx="0" cy="0"/>
        </a:xfrm>
      </p:grpSpPr>
      <p:sp>
        <p:nvSpPr>
          <p:cNvPr id="2" name="Title 1"/>
          <p:cNvSpPr>
            <a:spLocks noGrp="1"/>
          </p:cNvSpPr>
          <p:nvPr>
            <p:ph type="title"/>
          </p:nvPr>
        </p:nvSpPr>
        <p:spPr>
          <a:xfrm>
            <a:off x="1905000" y="503237"/>
            <a:ext cx="9448799" cy="1325563"/>
          </a:xfrm>
        </p:spPr>
        <p:txBody>
          <a:bodyPr/>
          <a:lstStyle/>
          <a:p>
            <a:r>
              <a:rPr lang="en-US"/>
              <a:t>Click to edit Master title style</a:t>
            </a:r>
          </a:p>
        </p:txBody>
      </p:sp>
      <p:sp>
        <p:nvSpPr>
          <p:cNvPr id="3" name="Content Placeholder 2"/>
          <p:cNvSpPr>
            <a:spLocks noGrp="1"/>
          </p:cNvSpPr>
          <p:nvPr>
            <p:ph idx="1" hasCustomPrompt="1"/>
          </p:nvPr>
        </p:nvSpPr>
        <p:spPr>
          <a:xfrm>
            <a:off x="1905001" y="2362199"/>
            <a:ext cx="7315200" cy="3814763"/>
          </a:xfrm>
        </p:spPr>
        <p:txBody>
          <a:bodyPr>
            <a:normAutofit/>
          </a:bodyPr>
          <a:lstStyle>
            <a:lvl1pPr marL="0" indent="0">
              <a:lnSpc>
                <a:spcPct val="100000"/>
              </a:lnSpc>
              <a:buNone/>
              <a:defRPr sz="2400" b="0" baseline="0">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 for text in paragraph</a:t>
            </a:r>
          </a:p>
        </p:txBody>
      </p:sp>
      <p:cxnSp>
        <p:nvCxnSpPr>
          <p:cNvPr id="7" name="Straight Connector 6"/>
          <p:cNvCxnSpPr/>
          <p:nvPr userDrawn="1"/>
        </p:nvCxnSpPr>
        <p:spPr>
          <a:xfrm rot="5400000">
            <a:off x="673141" y="139436"/>
            <a:ext cx="279400" cy="2117"/>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rot="16200000" flipH="1">
            <a:off x="-645284" y="2794793"/>
            <a:ext cx="2914120" cy="1"/>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rot="5400000">
            <a:off x="673133" y="6717242"/>
            <a:ext cx="279400" cy="2117"/>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rot="5400000">
            <a:off x="11250047" y="139436"/>
            <a:ext cx="279400" cy="2117"/>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338668" y="2108201"/>
            <a:ext cx="678433" cy="134965"/>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1" y="3843868"/>
            <a:ext cx="1444977" cy="296333"/>
          </a:xfrm>
          <a:prstGeom prst="line">
            <a:avLst/>
          </a:prstGeom>
          <a:ln w="12700" cap="flat" cmpd="sng" algn="ctr">
            <a:solidFill>
              <a:schemeClr val="accent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6238" y="392575"/>
            <a:ext cx="772962" cy="904445"/>
          </a:xfrm>
          <a:prstGeom prst="rect">
            <a:avLst/>
          </a:prstGeom>
        </p:spPr>
      </p:pic>
      <p:sp>
        <p:nvSpPr>
          <p:cNvPr id="15" name="Slide Number Placeholder 5"/>
          <p:cNvSpPr>
            <a:spLocks noGrp="1"/>
          </p:cNvSpPr>
          <p:nvPr>
            <p:ph type="sldNum" sz="quarter" idx="12"/>
          </p:nvPr>
        </p:nvSpPr>
        <p:spPr>
          <a:xfrm>
            <a:off x="11506200" y="0"/>
            <a:ext cx="533400" cy="365125"/>
          </a:xfrm>
        </p:spPr>
        <p:txBody>
          <a:bodyPr/>
          <a:lstStyle>
            <a:lvl1pPr algn="l">
              <a:defRPr>
                <a:latin typeface="+mj-lt"/>
              </a:defRPr>
            </a:lvl1pPr>
          </a:lstStyle>
          <a:p>
            <a:pPr defTabSz="457200"/>
            <a:fld id="{66D49DD1-3A17-B747-8967-BAD7A27AA35C}" type="slidenum">
              <a:rPr lang="en-US" smtClean="0">
                <a:solidFill>
                  <a:srgbClr val="473A46">
                    <a:tint val="75000"/>
                  </a:srgbClr>
                </a:solidFill>
              </a:rPr>
              <a:pPr defTabSz="457200"/>
              <a:t>‹#›</a:t>
            </a:fld>
            <a:endParaRPr lang="en-US">
              <a:solidFill>
                <a:srgbClr val="473A46">
                  <a:tint val="75000"/>
                </a:srgbClr>
              </a:solidFill>
            </a:endParaRPr>
          </a:p>
        </p:txBody>
      </p:sp>
      <p:sp>
        <p:nvSpPr>
          <p:cNvPr id="14" name="Footer Placeholder 4"/>
          <p:cNvSpPr>
            <a:spLocks noGrp="1"/>
          </p:cNvSpPr>
          <p:nvPr>
            <p:ph type="ftr" sz="quarter" idx="11"/>
          </p:nvPr>
        </p:nvSpPr>
        <p:spPr>
          <a:xfrm>
            <a:off x="845419" y="6504486"/>
            <a:ext cx="4114800" cy="365125"/>
          </a:xfrm>
        </p:spPr>
        <p:txBody>
          <a:bodyPr/>
          <a:lstStyle/>
          <a:p>
            <a:pPr algn="l"/>
            <a:r>
              <a:rPr lang="en-US">
                <a:solidFill>
                  <a:srgbClr val="473A46">
                    <a:tint val="75000"/>
                  </a:srgbClr>
                </a:solidFill>
              </a:rPr>
              <a:t>RESPEC.COM</a:t>
            </a:r>
          </a:p>
        </p:txBody>
      </p:sp>
    </p:spTree>
    <p:extLst>
      <p:ext uri="{BB962C8B-B14F-4D97-AF65-F5344CB8AC3E}">
        <p14:creationId xmlns:p14="http://schemas.microsoft.com/office/powerpoint/2010/main" val="1222573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AC8FB5B-DE77-A848-B62D-87B5967F8AB1}" type="datetime4">
              <a:rPr lang="en-US" smtClean="0">
                <a:solidFill>
                  <a:srgbClr val="473A46">
                    <a:tint val="75000"/>
                  </a:srgbClr>
                </a:solidFill>
              </a:rPr>
              <a:pPr defTabSz="457200"/>
              <a:t>October 25, 2024</a:t>
            </a:fld>
            <a:endParaRPr lang="en-US">
              <a:solidFill>
                <a:srgbClr val="473A46">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en-US">
                <a:solidFill>
                  <a:srgbClr val="473A46">
                    <a:tint val="75000"/>
                  </a:srgbClr>
                </a:solidFill>
              </a:rPr>
              <a:t>RESPEC.COM</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6D49DD1-3A17-B747-8967-BAD7A27AA35C}" type="slidenum">
              <a:rPr lang="en-US" smtClean="0">
                <a:solidFill>
                  <a:srgbClr val="473A46">
                    <a:tint val="75000"/>
                  </a:srgbClr>
                </a:solidFill>
              </a:rPr>
              <a:pPr defTabSz="457200"/>
              <a:t>‹#›</a:t>
            </a:fld>
            <a:endParaRPr lang="en-US">
              <a:solidFill>
                <a:srgbClr val="473A46">
                  <a:tint val="75000"/>
                </a:srgbClr>
              </a:solidFill>
            </a:endParaRPr>
          </a:p>
        </p:txBody>
      </p:sp>
    </p:spTree>
    <p:extLst>
      <p:ext uri="{BB962C8B-B14F-4D97-AF65-F5344CB8AC3E}">
        <p14:creationId xmlns:p14="http://schemas.microsoft.com/office/powerpoint/2010/main" val="835678404"/>
      </p:ext>
    </p:extLst>
  </p:cSld>
  <p:clrMap bg1="dk1" tx1="lt1" bg2="dk2" tx2="lt2" accent1="accent1" accent2="accent2" accent3="accent3" accent4="accent4" accent5="accent5" accent6="accent6" hlink="hlink" folHlink="folHlink"/>
  <p:sldLayoutIdLst>
    <p:sldLayoutId id="2147483686" r:id="rId1"/>
    <p:sldLayoutId id="2147483744" r:id="rId2"/>
    <p:sldLayoutId id="2147483746" r:id="rId3"/>
    <p:sldLayoutId id="2147483692" r:id="rId4"/>
    <p:sldLayoutId id="2147483693" r:id="rId5"/>
    <p:sldLayoutId id="2147483749" r:id="rId6"/>
    <p:sldLayoutId id="2147483750" r:id="rId7"/>
    <p:sldLayoutId id="2147483732" r:id="rId8"/>
    <p:sldLayoutId id="2147483733" r:id="rId9"/>
    <p:sldLayoutId id="2147483687" r:id="rId10"/>
    <p:sldLayoutId id="2147483688" r:id="rId11"/>
    <p:sldLayoutId id="2147483689" r:id="rId12"/>
    <p:sldLayoutId id="2147483683" r:id="rId13"/>
    <p:sldLayoutId id="2147483684" r:id="rId14"/>
    <p:sldLayoutId id="2147483685" r:id="rId15"/>
    <p:sldLayoutId id="2147483691" r:id="rId16"/>
    <p:sldLayoutId id="2147483736" r:id="rId17"/>
    <p:sldLayoutId id="2147483728" r:id="rId18"/>
    <p:sldLayoutId id="2147483731" r:id="rId19"/>
    <p:sldLayoutId id="2147483704" r:id="rId20"/>
    <p:sldLayoutId id="2147483694" r:id="rId21"/>
    <p:sldLayoutId id="2147483695" r:id="rId22"/>
    <p:sldLayoutId id="2147483696" r:id="rId23"/>
    <p:sldLayoutId id="2147483697" r:id="rId24"/>
    <p:sldLayoutId id="2147483698" r:id="rId25"/>
    <p:sldLayoutId id="2147483699" r:id="rId26"/>
    <p:sldLayoutId id="2147483737" r:id="rId27"/>
    <p:sldLayoutId id="2147483700" r:id="rId28"/>
    <p:sldLayoutId id="2147483701" r:id="rId29"/>
    <p:sldLayoutId id="2147483743" r:id="rId30"/>
    <p:sldLayoutId id="2147483748" r:id="rId31"/>
  </p:sldLayoutIdLst>
  <mc:AlternateContent xmlns:mc="http://schemas.openxmlformats.org/markup-compatibility/2006" xmlns:p14="http://schemas.microsoft.com/office/powerpoint/2010/main">
    <mc:Choice Requires="p14">
      <p:transition p14:dur="10"/>
    </mc:Choice>
    <mc:Fallback xmlns="">
      <p:transition/>
    </mc:Fallback>
  </mc:AlternateContent>
  <p:hf hdr="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Clr>
          <a:schemeClr val="accent4">
            <a:lumMod val="75000"/>
          </a:schemeClr>
        </a:buClr>
        <a:buSzPct val="109000"/>
        <a:buFont typeface="Bebas Neue Bold" panose="020B0606020202050201" pitchFamily="34" charset="0"/>
        <a:buChar char="›"/>
        <a:defRPr sz="2800" b="1" kern="1200" baseline="0">
          <a:solidFill>
            <a:schemeClr val="accent3"/>
          </a:solidFill>
          <a:latin typeface="Bebas Neue Bold" panose="020B0606020202050201" pitchFamily="34" charset="0"/>
          <a:ea typeface="+mn-ea"/>
          <a:cs typeface="+mn-cs"/>
        </a:defRPr>
      </a:lvl1pPr>
      <a:lvl2pPr marL="685800" indent="-228600" algn="l" defTabSz="914400" rtl="0" eaLnBrk="1" latinLnBrk="0" hangingPunct="1">
        <a:lnSpc>
          <a:spcPct val="90000"/>
        </a:lnSpc>
        <a:spcBef>
          <a:spcPts val="500"/>
        </a:spcBef>
        <a:buClr>
          <a:schemeClr val="accent1"/>
        </a:buClr>
        <a:buFont typeface="Bebas Neue Bold" panose="020B0606020202050201" pitchFamily="34" charset="0"/>
        <a:buChar char="⁄"/>
        <a:defRPr sz="2400" kern="1200">
          <a:solidFill>
            <a:schemeClr val="accent3"/>
          </a:solidFill>
          <a:latin typeface="Aktiv Grotesk Cd Medium" panose="020B0606020203020204" pitchFamily="34" charset="0"/>
          <a:ea typeface="+mn-ea"/>
          <a:cs typeface="Aktiv Grotesk Cd Medium" panose="020B0606020203020204" pitchFamily="34" charset="0"/>
        </a:defRPr>
      </a:lvl2pPr>
      <a:lvl3pPr marL="1143000" indent="-228600" algn="l" defTabSz="914400" rtl="0" eaLnBrk="1" latinLnBrk="0" hangingPunct="1">
        <a:lnSpc>
          <a:spcPct val="90000"/>
        </a:lnSpc>
        <a:spcBef>
          <a:spcPts val="500"/>
        </a:spcBef>
        <a:buClr>
          <a:schemeClr val="accent1"/>
        </a:buClr>
        <a:buFont typeface="Bebas Neue Regular" panose="00000500000000000000" pitchFamily="2" charset="0"/>
        <a:buChar char="»"/>
        <a:defRPr sz="2000" kern="1200">
          <a:solidFill>
            <a:schemeClr val="accent3"/>
          </a:solidFill>
          <a:latin typeface="Aktiv Grotesk Cd Medium" panose="020B0606020203020204" pitchFamily="34" charset="0"/>
          <a:ea typeface="+mn-ea"/>
          <a:cs typeface="Aktiv Grotesk Cd Medium" panose="020B0606020203020204" pitchFamily="34" charset="0"/>
        </a:defRPr>
      </a:lvl3pPr>
      <a:lvl4pPr marL="1600200" indent="-228600" algn="l" defTabSz="914400" rtl="0" eaLnBrk="1" latinLnBrk="0" hangingPunct="1">
        <a:lnSpc>
          <a:spcPct val="90000"/>
        </a:lnSpc>
        <a:spcBef>
          <a:spcPts val="500"/>
        </a:spcBef>
        <a:buClr>
          <a:schemeClr val="accent1"/>
        </a:buClr>
        <a:buFont typeface="Bebas Neue Regular" panose="00000500000000000000" pitchFamily="2" charset="0"/>
        <a:buChar char="•"/>
        <a:defRPr sz="1800" kern="1200">
          <a:solidFill>
            <a:schemeClr val="accent3"/>
          </a:solidFill>
          <a:latin typeface="Aktiv Grotesk Cd Medium" panose="020B0606020203020204" pitchFamily="34" charset="0"/>
          <a:ea typeface="+mn-ea"/>
          <a:cs typeface="Aktiv Grotesk Cd Medium" panose="020B0606020203020204" pitchFamily="34" charset="0"/>
        </a:defRPr>
      </a:lvl4pPr>
      <a:lvl5pPr marL="2057400" indent="-228600" algn="l" defTabSz="914400" rtl="0" eaLnBrk="1" latinLnBrk="0" hangingPunct="1">
        <a:lnSpc>
          <a:spcPct val="90000"/>
        </a:lnSpc>
        <a:spcBef>
          <a:spcPts val="500"/>
        </a:spcBef>
        <a:buClr>
          <a:schemeClr val="accent1"/>
        </a:buClr>
        <a:buFont typeface="Aktiv Grotesk Cd Medium" panose="020B0606020203020204" pitchFamily="34" charset="0"/>
        <a:buChar char="–"/>
        <a:defRPr sz="1800" kern="1200">
          <a:solidFill>
            <a:schemeClr val="accent3"/>
          </a:solidFill>
          <a:latin typeface="Aktiv Grotesk Cd Medium" panose="020B0606020203020204" pitchFamily="34" charset="0"/>
          <a:ea typeface="+mn-ea"/>
          <a:cs typeface="Aktiv Grotesk Cd Medium" panose="020B0606020203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2209800" y="4367213"/>
            <a:ext cx="5556250" cy="1500187"/>
          </a:xfrm>
        </p:spPr>
        <p:txBody>
          <a:bodyPr>
            <a:normAutofit/>
          </a:bodyPr>
          <a:lstStyle/>
          <a:p>
            <a:r>
              <a:rPr lang="en-US" dirty="0"/>
              <a:t>Lazy Dog Bar &amp; Grill</a:t>
            </a:r>
          </a:p>
          <a:p>
            <a:endParaRPr lang="en-US" sz="1400" dirty="0"/>
          </a:p>
          <a:p>
            <a:r>
              <a:rPr lang="en-US" dirty="0"/>
              <a:t>October 24, 2024</a:t>
            </a:r>
          </a:p>
        </p:txBody>
      </p:sp>
      <p:sp>
        <p:nvSpPr>
          <p:cNvPr id="2" name="Title 1"/>
          <p:cNvSpPr>
            <a:spLocks noGrp="1"/>
          </p:cNvSpPr>
          <p:nvPr>
            <p:ph type="title"/>
          </p:nvPr>
        </p:nvSpPr>
        <p:spPr>
          <a:xfrm>
            <a:off x="746760" y="1335998"/>
            <a:ext cx="7178040" cy="1795462"/>
          </a:xfrm>
        </p:spPr>
        <p:txBody>
          <a:bodyPr lIns="0" rIns="0" anchor="ctr">
            <a:normAutofit fontScale="90000"/>
          </a:bodyPr>
          <a:lstStyle/>
          <a:p>
            <a:r>
              <a:rPr lang="en-US" sz="7200" dirty="0"/>
              <a:t>North Front Range Water Quality Planning Association</a:t>
            </a:r>
            <a:br>
              <a:rPr lang="en-US" dirty="0"/>
            </a:br>
            <a:r>
              <a:rPr lang="en-US" sz="3600" dirty="0"/>
              <a:t>Nonpoint source planning</a:t>
            </a:r>
          </a:p>
        </p:txBody>
      </p:sp>
      <p:sp>
        <p:nvSpPr>
          <p:cNvPr id="4" name="Footer Placeholder 3"/>
          <p:cNvSpPr>
            <a:spLocks noGrp="1"/>
          </p:cNvSpPr>
          <p:nvPr>
            <p:ph type="ftr" sz="quarter" idx="4294967295"/>
          </p:nvPr>
        </p:nvSpPr>
        <p:spPr>
          <a:xfrm>
            <a:off x="9525000" y="6492875"/>
            <a:ext cx="2362200" cy="365125"/>
          </a:xfrm>
        </p:spPr>
        <p:txBody>
          <a:bodyPr/>
          <a:lstStyle/>
          <a:p>
            <a:pPr defTabSz="457200"/>
            <a:r>
              <a:rPr lang="en-US">
                <a:solidFill>
                  <a:srgbClr val="473A46">
                    <a:tint val="75000"/>
                  </a:srgbClr>
                </a:solidFill>
              </a:rPr>
              <a:t>RESPEC.COM</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t="140" b="140"/>
          <a:stretch/>
        </p:blipFill>
        <p:spPr>
          <a:xfrm>
            <a:off x="6964642" y="-14514"/>
            <a:ext cx="10511274" cy="6981370"/>
          </a:xfrm>
          <a:prstGeom prst="trapezoid">
            <a:avLst/>
          </a:prstGeom>
        </p:spPr>
      </p:pic>
      <p:sp>
        <p:nvSpPr>
          <p:cNvPr id="8" name="Footer Placeholder 4"/>
          <p:cNvSpPr txBox="1">
            <a:spLocks/>
          </p:cNvSpPr>
          <p:nvPr/>
        </p:nvSpPr>
        <p:spPr>
          <a:xfrm>
            <a:off x="156726" y="6506348"/>
            <a:ext cx="2438400" cy="351652"/>
          </a:xfrm>
          <a:prstGeom prst="rect">
            <a:avLst/>
          </a:prstGeom>
        </p:spPr>
        <p:txBody>
          <a:bodyPr vert="horz" lIns="0" tIns="0" rIns="0" bIns="0" rtlCol="0" anchor="t" anchorCtr="0"/>
          <a:lstStyle>
            <a:defPPr>
              <a:defRPr lang="en-US"/>
            </a:defPPr>
            <a:lvl1pPr marL="0" algn="l" defTabSz="914400" rtl="0" eaLnBrk="1" latinLnBrk="0" hangingPunct="1">
              <a:defRPr sz="1200" b="0" i="0" kern="800" spc="60">
                <a:solidFill>
                  <a:srgbClr val="FFFFFF"/>
                </a:solidFill>
                <a:latin typeface="Bebas Neue Book"/>
                <a:ea typeface="+mn-ea"/>
                <a:cs typeface="Bebas Neue Boo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spc="0" dirty="0">
                <a:solidFill>
                  <a:schemeClr val="tx1"/>
                </a:solidFill>
                <a:latin typeface="+mj-lt"/>
              </a:rPr>
              <a:t>RESPEC.COM</a:t>
            </a:r>
          </a:p>
        </p:txBody>
      </p:sp>
      <p:sp>
        <p:nvSpPr>
          <p:cNvPr id="5" name="TextBox 4">
            <a:extLst>
              <a:ext uri="{FF2B5EF4-FFF2-40B4-BE49-F238E27FC236}">
                <a16:creationId xmlns:a16="http://schemas.microsoft.com/office/drawing/2014/main" id="{F3EE3216-315B-6ACA-8F31-CB7FF09EE1E4}"/>
              </a:ext>
            </a:extLst>
          </p:cNvPr>
          <p:cNvSpPr txBox="1"/>
          <p:nvPr/>
        </p:nvSpPr>
        <p:spPr>
          <a:xfrm>
            <a:off x="10807700" y="6559619"/>
            <a:ext cx="4946073" cy="461665"/>
          </a:xfrm>
          <a:prstGeom prst="rect">
            <a:avLst/>
          </a:prstGeom>
          <a:noFill/>
        </p:spPr>
        <p:txBody>
          <a:bodyPr wrap="square" rtlCol="0">
            <a:spAutoFit/>
          </a:bodyPr>
          <a:lstStyle/>
          <a:p>
            <a:r>
              <a:rPr lang="en-US" sz="1200" dirty="0">
                <a:solidFill>
                  <a:schemeClr val="bg1"/>
                </a:solidFill>
              </a:rPr>
              <a:t>Photo Credit: </a:t>
            </a:r>
          </a:p>
          <a:p>
            <a:r>
              <a:rPr lang="en-US" sz="1200" dirty="0">
                <a:solidFill>
                  <a:schemeClr val="bg1"/>
                </a:solidFill>
              </a:rPr>
              <a:t>Mark Thomas, NFRWQPA</a:t>
            </a:r>
          </a:p>
        </p:txBody>
      </p:sp>
    </p:spTree>
    <p:extLst>
      <p:ext uri="{BB962C8B-B14F-4D97-AF65-F5344CB8AC3E}">
        <p14:creationId xmlns:p14="http://schemas.microsoft.com/office/powerpoint/2010/main" val="10558293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66E0B-27FD-5EBE-4E3A-752D36439417}"/>
              </a:ext>
            </a:extLst>
          </p:cNvPr>
          <p:cNvSpPr>
            <a:spLocks noGrp="1"/>
          </p:cNvSpPr>
          <p:nvPr>
            <p:ph type="title"/>
          </p:nvPr>
        </p:nvSpPr>
        <p:spPr/>
        <p:txBody>
          <a:bodyPr/>
          <a:lstStyle/>
          <a:p>
            <a:r>
              <a:rPr lang="en-US" dirty="0"/>
              <a:t>Example Priority Practice Tables (Heavy Metals)</a:t>
            </a:r>
          </a:p>
        </p:txBody>
      </p:sp>
      <p:sp>
        <p:nvSpPr>
          <p:cNvPr id="4" name="Slide Number Placeholder 3">
            <a:extLst>
              <a:ext uri="{FF2B5EF4-FFF2-40B4-BE49-F238E27FC236}">
                <a16:creationId xmlns:a16="http://schemas.microsoft.com/office/drawing/2014/main" id="{BA6D9AA8-E005-2591-5344-3A9525896CE5}"/>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10</a:t>
            </a:fld>
            <a:endParaRPr lang="en-US">
              <a:solidFill>
                <a:srgbClr val="FFFFFF"/>
              </a:solidFill>
            </a:endParaRPr>
          </a:p>
        </p:txBody>
      </p:sp>
      <p:pic>
        <p:nvPicPr>
          <p:cNvPr id="6" name="Picture 5">
            <a:extLst>
              <a:ext uri="{FF2B5EF4-FFF2-40B4-BE49-F238E27FC236}">
                <a16:creationId xmlns:a16="http://schemas.microsoft.com/office/drawing/2014/main" id="{610CAE3D-A46C-3D6A-8F7F-928CF56AFB1B}"/>
              </a:ext>
            </a:extLst>
          </p:cNvPr>
          <p:cNvPicPr>
            <a:picLocks noChangeAspect="1"/>
          </p:cNvPicPr>
          <p:nvPr/>
        </p:nvPicPr>
        <p:blipFill>
          <a:blip r:embed="rId3"/>
          <a:stretch>
            <a:fillRect/>
          </a:stretch>
        </p:blipFill>
        <p:spPr>
          <a:xfrm>
            <a:off x="2597016" y="1176615"/>
            <a:ext cx="4144237" cy="5672163"/>
          </a:xfrm>
          <a:prstGeom prst="rect">
            <a:avLst/>
          </a:prstGeom>
        </p:spPr>
      </p:pic>
      <p:pic>
        <p:nvPicPr>
          <p:cNvPr id="8" name="Picture 7">
            <a:extLst>
              <a:ext uri="{FF2B5EF4-FFF2-40B4-BE49-F238E27FC236}">
                <a16:creationId xmlns:a16="http://schemas.microsoft.com/office/drawing/2014/main" id="{623310E0-E43C-D32E-AB00-068E0512F428}"/>
              </a:ext>
            </a:extLst>
          </p:cNvPr>
          <p:cNvPicPr>
            <a:picLocks noChangeAspect="1"/>
          </p:cNvPicPr>
          <p:nvPr/>
        </p:nvPicPr>
        <p:blipFill>
          <a:blip r:embed="rId4"/>
          <a:stretch>
            <a:fillRect/>
          </a:stretch>
        </p:blipFill>
        <p:spPr>
          <a:xfrm>
            <a:off x="6424246" y="1167407"/>
            <a:ext cx="5767754" cy="5690593"/>
          </a:xfrm>
          <a:prstGeom prst="rect">
            <a:avLst/>
          </a:prstGeom>
        </p:spPr>
      </p:pic>
      <p:sp>
        <p:nvSpPr>
          <p:cNvPr id="5" name="Content Placeholder 2">
            <a:extLst>
              <a:ext uri="{FF2B5EF4-FFF2-40B4-BE49-F238E27FC236}">
                <a16:creationId xmlns:a16="http://schemas.microsoft.com/office/drawing/2014/main" id="{84EE7740-FE99-E881-1087-2EDD2813B76A}"/>
              </a:ext>
            </a:extLst>
          </p:cNvPr>
          <p:cNvSpPr>
            <a:spLocks noGrp="1"/>
          </p:cNvSpPr>
          <p:nvPr>
            <p:ph sz="half" idx="1"/>
          </p:nvPr>
        </p:nvSpPr>
        <p:spPr>
          <a:xfrm>
            <a:off x="110532" y="1306534"/>
            <a:ext cx="2803490" cy="5001903"/>
          </a:xfrm>
        </p:spPr>
        <p:txBody>
          <a:bodyPr/>
          <a:lstStyle/>
          <a:p>
            <a:r>
              <a:rPr lang="en-US" dirty="0"/>
              <a:t>In Individual Plans</a:t>
            </a:r>
          </a:p>
          <a:p>
            <a:pPr lvl="1"/>
            <a:r>
              <a:rPr lang="en-US" dirty="0"/>
              <a:t>Use These Tables to Identify BMPs for Your Watershed</a:t>
            </a:r>
          </a:p>
        </p:txBody>
      </p:sp>
    </p:spTree>
    <p:extLst>
      <p:ext uri="{BB962C8B-B14F-4D97-AF65-F5344CB8AC3E}">
        <p14:creationId xmlns:p14="http://schemas.microsoft.com/office/powerpoint/2010/main" val="3689717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D2CC-703C-3421-228B-92C918423A95}"/>
              </a:ext>
            </a:extLst>
          </p:cNvPr>
          <p:cNvSpPr>
            <a:spLocks noGrp="1"/>
          </p:cNvSpPr>
          <p:nvPr>
            <p:ph type="title"/>
          </p:nvPr>
        </p:nvSpPr>
        <p:spPr/>
        <p:txBody>
          <a:bodyPr/>
          <a:lstStyle/>
          <a:p>
            <a:r>
              <a:rPr lang="en-US" dirty="0"/>
              <a:t>Big/Little Thompson Sediment</a:t>
            </a:r>
          </a:p>
        </p:txBody>
      </p:sp>
      <p:sp>
        <p:nvSpPr>
          <p:cNvPr id="3" name="Content Placeholder 2">
            <a:extLst>
              <a:ext uri="{FF2B5EF4-FFF2-40B4-BE49-F238E27FC236}">
                <a16:creationId xmlns:a16="http://schemas.microsoft.com/office/drawing/2014/main" id="{20F1FAC5-2BDC-701D-F900-029452D94ED6}"/>
              </a:ext>
            </a:extLst>
          </p:cNvPr>
          <p:cNvSpPr>
            <a:spLocks noGrp="1"/>
          </p:cNvSpPr>
          <p:nvPr>
            <p:ph sz="half" idx="1"/>
          </p:nvPr>
        </p:nvSpPr>
        <p:spPr/>
        <p:txBody>
          <a:bodyPr/>
          <a:lstStyle/>
          <a:p>
            <a:endParaRPr lang="en-US"/>
          </a:p>
        </p:txBody>
      </p:sp>
      <p:sp>
        <p:nvSpPr>
          <p:cNvPr id="4" name="Slide Number Placeholder 3">
            <a:extLst>
              <a:ext uri="{FF2B5EF4-FFF2-40B4-BE49-F238E27FC236}">
                <a16:creationId xmlns:a16="http://schemas.microsoft.com/office/drawing/2014/main" id="{105787B9-B760-80E8-9FD6-2C7B382D49A7}"/>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11</a:t>
            </a:fld>
            <a:endParaRPr lang="en-US">
              <a:solidFill>
                <a:srgbClr val="FFFFFF"/>
              </a:solidFill>
            </a:endParaRPr>
          </a:p>
        </p:txBody>
      </p:sp>
      <p:pic>
        <p:nvPicPr>
          <p:cNvPr id="5" name="Picture 4">
            <a:extLst>
              <a:ext uri="{FF2B5EF4-FFF2-40B4-BE49-F238E27FC236}">
                <a16:creationId xmlns:a16="http://schemas.microsoft.com/office/drawing/2014/main" id="{D727A00B-F7F3-E6C7-2911-236886829C2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4" y="1130121"/>
            <a:ext cx="7936056" cy="5043805"/>
          </a:xfrm>
          <a:prstGeom prst="rect">
            <a:avLst/>
          </a:prstGeom>
        </p:spPr>
      </p:pic>
      <p:pic>
        <p:nvPicPr>
          <p:cNvPr id="6" name="Picture 5">
            <a:extLst>
              <a:ext uri="{FF2B5EF4-FFF2-40B4-BE49-F238E27FC236}">
                <a16:creationId xmlns:a16="http://schemas.microsoft.com/office/drawing/2014/main" id="{E6F14E57-C635-A92E-AFA2-4CB417DDB144}"/>
              </a:ext>
            </a:extLst>
          </p:cNvPr>
          <p:cNvPicPr>
            <a:picLocks noChangeAspect="1"/>
          </p:cNvPicPr>
          <p:nvPr/>
        </p:nvPicPr>
        <p:blipFill>
          <a:blip r:embed="rId4"/>
          <a:stretch>
            <a:fillRect/>
          </a:stretch>
        </p:blipFill>
        <p:spPr bwMode="auto">
          <a:xfrm>
            <a:off x="7750098" y="1130121"/>
            <a:ext cx="4441902" cy="2961611"/>
          </a:xfrm>
          <a:prstGeom prst="rect">
            <a:avLst/>
          </a:prstGeom>
          <a:noFill/>
          <a:ln>
            <a:noFill/>
          </a:ln>
        </p:spPr>
      </p:pic>
    </p:spTree>
    <p:extLst>
      <p:ext uri="{BB962C8B-B14F-4D97-AF65-F5344CB8AC3E}">
        <p14:creationId xmlns:p14="http://schemas.microsoft.com/office/powerpoint/2010/main" val="2774367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DFDF4-8DD5-F4C8-7B0F-EF8429533EC9}"/>
              </a:ext>
            </a:extLst>
          </p:cNvPr>
          <p:cNvSpPr>
            <a:spLocks noGrp="1"/>
          </p:cNvSpPr>
          <p:nvPr>
            <p:ph type="title"/>
          </p:nvPr>
        </p:nvSpPr>
        <p:spPr/>
        <p:txBody>
          <a:bodyPr/>
          <a:lstStyle/>
          <a:p>
            <a:r>
              <a:rPr lang="en-US" dirty="0"/>
              <a:t>Cache la Poudre Sediment</a:t>
            </a:r>
          </a:p>
        </p:txBody>
      </p:sp>
      <p:sp>
        <p:nvSpPr>
          <p:cNvPr id="3" name="Content Placeholder 2">
            <a:extLst>
              <a:ext uri="{FF2B5EF4-FFF2-40B4-BE49-F238E27FC236}">
                <a16:creationId xmlns:a16="http://schemas.microsoft.com/office/drawing/2014/main" id="{E9137AD8-7EC1-1813-2E15-38DE72CD756C}"/>
              </a:ext>
            </a:extLst>
          </p:cNvPr>
          <p:cNvSpPr>
            <a:spLocks noGrp="1"/>
          </p:cNvSpPr>
          <p:nvPr>
            <p:ph sz="half" idx="1"/>
          </p:nvPr>
        </p:nvSpPr>
        <p:spPr/>
        <p:txBody>
          <a:bodyPr/>
          <a:lstStyle/>
          <a:p>
            <a:endParaRPr lang="en-US"/>
          </a:p>
        </p:txBody>
      </p:sp>
      <p:sp>
        <p:nvSpPr>
          <p:cNvPr id="4" name="Slide Number Placeholder 3">
            <a:extLst>
              <a:ext uri="{FF2B5EF4-FFF2-40B4-BE49-F238E27FC236}">
                <a16:creationId xmlns:a16="http://schemas.microsoft.com/office/drawing/2014/main" id="{39692185-6037-F80E-2734-B5D4AD22D633}"/>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12</a:t>
            </a:fld>
            <a:endParaRPr lang="en-US">
              <a:solidFill>
                <a:srgbClr val="FFFFFF"/>
              </a:solidFill>
            </a:endParaRPr>
          </a:p>
        </p:txBody>
      </p:sp>
      <p:pic>
        <p:nvPicPr>
          <p:cNvPr id="6" name="Picture 5" descr="A map of different colored regions&#10;&#10;Description automatically generated">
            <a:extLst>
              <a:ext uri="{FF2B5EF4-FFF2-40B4-BE49-F238E27FC236}">
                <a16:creationId xmlns:a16="http://schemas.microsoft.com/office/drawing/2014/main" id="{C44F3FF6-921F-F6BA-052D-8454314BE85F}"/>
              </a:ext>
            </a:extLst>
          </p:cNvPr>
          <p:cNvPicPr>
            <a:picLocks noChangeAspect="1"/>
          </p:cNvPicPr>
          <p:nvPr/>
        </p:nvPicPr>
        <p:blipFill>
          <a:blip r:embed="rId3"/>
          <a:stretch>
            <a:fillRect/>
          </a:stretch>
        </p:blipFill>
        <p:spPr>
          <a:xfrm>
            <a:off x="0" y="1327819"/>
            <a:ext cx="7945755" cy="5050155"/>
          </a:xfrm>
          <a:prstGeom prst="rect">
            <a:avLst/>
          </a:prstGeom>
        </p:spPr>
      </p:pic>
      <p:pic>
        <p:nvPicPr>
          <p:cNvPr id="7" name="Picture 6" descr="A map of the united states&#10;&#10;Description automatically generated">
            <a:extLst>
              <a:ext uri="{FF2B5EF4-FFF2-40B4-BE49-F238E27FC236}">
                <a16:creationId xmlns:a16="http://schemas.microsoft.com/office/drawing/2014/main" id="{67430B68-157A-D3A0-0712-B81252E631A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3915" y="3760273"/>
            <a:ext cx="4118085" cy="2617701"/>
          </a:xfrm>
          <a:prstGeom prst="rect">
            <a:avLst/>
          </a:prstGeom>
          <a:noFill/>
          <a:ln>
            <a:noFill/>
          </a:ln>
        </p:spPr>
      </p:pic>
      <p:pic>
        <p:nvPicPr>
          <p:cNvPr id="8" name="Picture 7" descr="A graph of a number of different colored squares&#10;&#10;Description automatically generated with medium confidence">
            <a:extLst>
              <a:ext uri="{FF2B5EF4-FFF2-40B4-BE49-F238E27FC236}">
                <a16:creationId xmlns:a16="http://schemas.microsoft.com/office/drawing/2014/main" id="{82AC58BA-6028-22F9-4C51-68AAABC30D82}"/>
              </a:ext>
            </a:extLst>
          </p:cNvPr>
          <p:cNvPicPr>
            <a:picLocks noChangeAspect="1"/>
          </p:cNvPicPr>
          <p:nvPr/>
        </p:nvPicPr>
        <p:blipFill>
          <a:blip r:embed="rId5"/>
          <a:stretch>
            <a:fillRect/>
          </a:stretch>
        </p:blipFill>
        <p:spPr bwMode="auto">
          <a:xfrm>
            <a:off x="8073915" y="1132399"/>
            <a:ext cx="4051090" cy="2701039"/>
          </a:xfrm>
          <a:prstGeom prst="rect">
            <a:avLst/>
          </a:prstGeom>
          <a:noFill/>
          <a:ln>
            <a:noFill/>
          </a:ln>
        </p:spPr>
      </p:pic>
    </p:spTree>
    <p:extLst>
      <p:ext uri="{BB962C8B-B14F-4D97-AF65-F5344CB8AC3E}">
        <p14:creationId xmlns:p14="http://schemas.microsoft.com/office/powerpoint/2010/main" val="2559506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45D87-DFFD-ED2B-7266-14B1EACC9361}"/>
              </a:ext>
            </a:extLst>
          </p:cNvPr>
          <p:cNvSpPr>
            <a:spLocks noGrp="1"/>
          </p:cNvSpPr>
          <p:nvPr>
            <p:ph type="title"/>
          </p:nvPr>
        </p:nvSpPr>
        <p:spPr/>
        <p:txBody>
          <a:bodyPr/>
          <a:lstStyle/>
          <a:p>
            <a:r>
              <a:rPr lang="en-US" dirty="0"/>
              <a:t>Saint </a:t>
            </a:r>
            <a:r>
              <a:rPr lang="en-US" dirty="0" err="1"/>
              <a:t>Vrain</a:t>
            </a:r>
            <a:r>
              <a:rPr lang="en-US" dirty="0"/>
              <a:t> Sediment</a:t>
            </a:r>
          </a:p>
        </p:txBody>
      </p:sp>
      <p:sp>
        <p:nvSpPr>
          <p:cNvPr id="3" name="Content Placeholder 2">
            <a:extLst>
              <a:ext uri="{FF2B5EF4-FFF2-40B4-BE49-F238E27FC236}">
                <a16:creationId xmlns:a16="http://schemas.microsoft.com/office/drawing/2014/main" id="{5CBE961B-EFFA-9655-AF6B-AE296838BF37}"/>
              </a:ext>
            </a:extLst>
          </p:cNvPr>
          <p:cNvSpPr>
            <a:spLocks noGrp="1"/>
          </p:cNvSpPr>
          <p:nvPr>
            <p:ph sz="half" idx="1"/>
          </p:nvPr>
        </p:nvSpPr>
        <p:spPr/>
        <p:txBody>
          <a:bodyPr/>
          <a:lstStyle/>
          <a:p>
            <a:endParaRPr lang="en-US"/>
          </a:p>
        </p:txBody>
      </p:sp>
      <p:sp>
        <p:nvSpPr>
          <p:cNvPr id="4" name="Slide Number Placeholder 3">
            <a:extLst>
              <a:ext uri="{FF2B5EF4-FFF2-40B4-BE49-F238E27FC236}">
                <a16:creationId xmlns:a16="http://schemas.microsoft.com/office/drawing/2014/main" id="{6758DAAC-4CE2-C3F1-9B56-A508C7C7FC64}"/>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13</a:t>
            </a:fld>
            <a:endParaRPr lang="en-US">
              <a:solidFill>
                <a:srgbClr val="FFFFFF"/>
              </a:solidFill>
            </a:endParaRPr>
          </a:p>
        </p:txBody>
      </p:sp>
      <p:pic>
        <p:nvPicPr>
          <p:cNvPr id="5" name="Picture 4">
            <a:extLst>
              <a:ext uri="{FF2B5EF4-FFF2-40B4-BE49-F238E27FC236}">
                <a16:creationId xmlns:a16="http://schemas.microsoft.com/office/drawing/2014/main" id="{57485676-F991-A7C5-BFED-B46A5D60E9DA}"/>
              </a:ext>
            </a:extLst>
          </p:cNvPr>
          <p:cNvPicPr>
            <a:picLocks noChangeAspect="1"/>
          </p:cNvPicPr>
          <p:nvPr/>
        </p:nvPicPr>
        <p:blipFill>
          <a:blip r:embed="rId3"/>
          <a:stretch>
            <a:fillRect/>
          </a:stretch>
        </p:blipFill>
        <p:spPr>
          <a:xfrm>
            <a:off x="109196" y="1234281"/>
            <a:ext cx="7936865" cy="5043805"/>
          </a:xfrm>
          <a:prstGeom prst="rect">
            <a:avLst/>
          </a:prstGeom>
        </p:spPr>
      </p:pic>
      <p:pic>
        <p:nvPicPr>
          <p:cNvPr id="6" name="Picture 5">
            <a:extLst>
              <a:ext uri="{FF2B5EF4-FFF2-40B4-BE49-F238E27FC236}">
                <a16:creationId xmlns:a16="http://schemas.microsoft.com/office/drawing/2014/main" id="{F4BF04D0-1851-1D48-E908-379979AE56C5}"/>
              </a:ext>
            </a:extLst>
          </p:cNvPr>
          <p:cNvPicPr>
            <a:picLocks noChangeAspect="1"/>
          </p:cNvPicPr>
          <p:nvPr/>
        </p:nvPicPr>
        <p:blipFill>
          <a:blip r:embed="rId4"/>
          <a:stretch>
            <a:fillRect/>
          </a:stretch>
        </p:blipFill>
        <p:spPr bwMode="auto">
          <a:xfrm>
            <a:off x="7782070" y="1234281"/>
            <a:ext cx="4409930" cy="2939783"/>
          </a:xfrm>
          <a:prstGeom prst="rect">
            <a:avLst/>
          </a:prstGeom>
          <a:noFill/>
          <a:ln>
            <a:noFill/>
          </a:ln>
        </p:spPr>
      </p:pic>
    </p:spTree>
    <p:extLst>
      <p:ext uri="{BB962C8B-B14F-4D97-AF65-F5344CB8AC3E}">
        <p14:creationId xmlns:p14="http://schemas.microsoft.com/office/powerpoint/2010/main" val="2392447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DA1B6-C8A9-3817-321F-D540AA8E48D5}"/>
              </a:ext>
            </a:extLst>
          </p:cNvPr>
          <p:cNvSpPr>
            <a:spLocks noGrp="1"/>
          </p:cNvSpPr>
          <p:nvPr>
            <p:ph type="title"/>
          </p:nvPr>
        </p:nvSpPr>
        <p:spPr/>
        <p:txBody>
          <a:bodyPr/>
          <a:lstStyle/>
          <a:p>
            <a:r>
              <a:rPr lang="en-US" dirty="0"/>
              <a:t>Middle South Platte Sediment</a:t>
            </a:r>
          </a:p>
        </p:txBody>
      </p:sp>
      <p:sp>
        <p:nvSpPr>
          <p:cNvPr id="3" name="Content Placeholder 2">
            <a:extLst>
              <a:ext uri="{FF2B5EF4-FFF2-40B4-BE49-F238E27FC236}">
                <a16:creationId xmlns:a16="http://schemas.microsoft.com/office/drawing/2014/main" id="{1A47E36E-4AE5-D0BC-CB6C-FEE2EADCDCBC}"/>
              </a:ext>
            </a:extLst>
          </p:cNvPr>
          <p:cNvSpPr>
            <a:spLocks noGrp="1"/>
          </p:cNvSpPr>
          <p:nvPr>
            <p:ph sz="half" idx="1"/>
          </p:nvPr>
        </p:nvSpPr>
        <p:spPr/>
        <p:txBody>
          <a:bodyPr/>
          <a:lstStyle/>
          <a:p>
            <a:endParaRPr lang="en-US"/>
          </a:p>
        </p:txBody>
      </p:sp>
      <p:sp>
        <p:nvSpPr>
          <p:cNvPr id="4" name="Slide Number Placeholder 3">
            <a:extLst>
              <a:ext uri="{FF2B5EF4-FFF2-40B4-BE49-F238E27FC236}">
                <a16:creationId xmlns:a16="http://schemas.microsoft.com/office/drawing/2014/main" id="{4A4DC602-9778-3693-51F3-30EBC086B2AF}"/>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14</a:t>
            </a:fld>
            <a:endParaRPr lang="en-US">
              <a:solidFill>
                <a:srgbClr val="FFFFFF"/>
              </a:solidFill>
            </a:endParaRPr>
          </a:p>
        </p:txBody>
      </p:sp>
      <p:pic>
        <p:nvPicPr>
          <p:cNvPr id="5" name="Picture 4">
            <a:extLst>
              <a:ext uri="{FF2B5EF4-FFF2-40B4-BE49-F238E27FC236}">
                <a16:creationId xmlns:a16="http://schemas.microsoft.com/office/drawing/2014/main" id="{D8C9C0D2-37C7-3B11-50C0-F01876E02443}"/>
              </a:ext>
            </a:extLst>
          </p:cNvPr>
          <p:cNvPicPr>
            <a:picLocks noChangeAspect="1"/>
          </p:cNvPicPr>
          <p:nvPr/>
        </p:nvPicPr>
        <p:blipFill>
          <a:blip r:embed="rId3"/>
          <a:stretch>
            <a:fillRect/>
          </a:stretch>
        </p:blipFill>
        <p:spPr>
          <a:xfrm>
            <a:off x="0" y="1141272"/>
            <a:ext cx="7936865" cy="5043805"/>
          </a:xfrm>
          <a:prstGeom prst="rect">
            <a:avLst/>
          </a:prstGeom>
        </p:spPr>
      </p:pic>
      <p:pic>
        <p:nvPicPr>
          <p:cNvPr id="6" name="Picture 5" descr="A graph of different colored boxes&#10;&#10;Description automatically generated">
            <a:extLst>
              <a:ext uri="{FF2B5EF4-FFF2-40B4-BE49-F238E27FC236}">
                <a16:creationId xmlns:a16="http://schemas.microsoft.com/office/drawing/2014/main" id="{7812D00A-73F9-0C27-0147-DCB5005CE4CF}"/>
              </a:ext>
            </a:extLst>
          </p:cNvPr>
          <p:cNvPicPr>
            <a:picLocks noChangeAspect="1"/>
          </p:cNvPicPr>
          <p:nvPr/>
        </p:nvPicPr>
        <p:blipFill>
          <a:blip r:embed="rId4"/>
          <a:stretch>
            <a:fillRect/>
          </a:stretch>
        </p:blipFill>
        <p:spPr bwMode="auto">
          <a:xfrm>
            <a:off x="7983097" y="1141272"/>
            <a:ext cx="4208903" cy="2806260"/>
          </a:xfrm>
          <a:prstGeom prst="rect">
            <a:avLst/>
          </a:prstGeom>
          <a:noFill/>
          <a:ln>
            <a:noFill/>
          </a:ln>
        </p:spPr>
      </p:pic>
    </p:spTree>
    <p:extLst>
      <p:ext uri="{BB962C8B-B14F-4D97-AF65-F5344CB8AC3E}">
        <p14:creationId xmlns:p14="http://schemas.microsoft.com/office/powerpoint/2010/main" val="41510011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CEF8-40FA-7C4F-0316-0EFE535576FF}"/>
              </a:ext>
            </a:extLst>
          </p:cNvPr>
          <p:cNvSpPr>
            <a:spLocks noGrp="1"/>
          </p:cNvSpPr>
          <p:nvPr>
            <p:ph type="title"/>
          </p:nvPr>
        </p:nvSpPr>
        <p:spPr/>
        <p:txBody>
          <a:bodyPr/>
          <a:lstStyle/>
          <a:p>
            <a:r>
              <a:rPr lang="en-US" dirty="0"/>
              <a:t>Big/Little Thompson Nitrogen</a:t>
            </a:r>
          </a:p>
        </p:txBody>
      </p:sp>
      <p:sp>
        <p:nvSpPr>
          <p:cNvPr id="3" name="Content Placeholder 2">
            <a:extLst>
              <a:ext uri="{FF2B5EF4-FFF2-40B4-BE49-F238E27FC236}">
                <a16:creationId xmlns:a16="http://schemas.microsoft.com/office/drawing/2014/main" id="{F3A05C47-3AB6-D026-831A-34F7D4CF8DA7}"/>
              </a:ext>
            </a:extLst>
          </p:cNvPr>
          <p:cNvSpPr>
            <a:spLocks noGrp="1"/>
          </p:cNvSpPr>
          <p:nvPr>
            <p:ph sz="half" idx="1"/>
          </p:nvPr>
        </p:nvSpPr>
        <p:spPr/>
        <p:txBody>
          <a:bodyPr/>
          <a:lstStyle/>
          <a:p>
            <a:endParaRPr lang="en-US"/>
          </a:p>
        </p:txBody>
      </p:sp>
      <p:sp>
        <p:nvSpPr>
          <p:cNvPr id="4" name="Slide Number Placeholder 3">
            <a:extLst>
              <a:ext uri="{FF2B5EF4-FFF2-40B4-BE49-F238E27FC236}">
                <a16:creationId xmlns:a16="http://schemas.microsoft.com/office/drawing/2014/main" id="{D289A4E5-AB7F-8820-7CC8-06DF55CB9A76}"/>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15</a:t>
            </a:fld>
            <a:endParaRPr lang="en-US">
              <a:solidFill>
                <a:srgbClr val="FFFFFF"/>
              </a:solidFill>
            </a:endParaRPr>
          </a:p>
        </p:txBody>
      </p:sp>
      <p:pic>
        <p:nvPicPr>
          <p:cNvPr id="5" name="Picture 4">
            <a:extLst>
              <a:ext uri="{FF2B5EF4-FFF2-40B4-BE49-F238E27FC236}">
                <a16:creationId xmlns:a16="http://schemas.microsoft.com/office/drawing/2014/main" id="{7C76E5BA-8F8F-6F64-FE9D-1B334752E78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4" y="1211421"/>
            <a:ext cx="7936056" cy="5043805"/>
          </a:xfrm>
          <a:prstGeom prst="rect">
            <a:avLst/>
          </a:prstGeom>
        </p:spPr>
      </p:pic>
      <p:pic>
        <p:nvPicPr>
          <p:cNvPr id="7" name="Picture 6">
            <a:extLst>
              <a:ext uri="{FF2B5EF4-FFF2-40B4-BE49-F238E27FC236}">
                <a16:creationId xmlns:a16="http://schemas.microsoft.com/office/drawing/2014/main" id="{B835CBC3-DC40-90F9-6551-072EDC9E578B}"/>
              </a:ext>
            </a:extLst>
          </p:cNvPr>
          <p:cNvPicPr>
            <a:picLocks noChangeAspect="1"/>
          </p:cNvPicPr>
          <p:nvPr/>
        </p:nvPicPr>
        <p:blipFill>
          <a:blip r:embed="rId4"/>
          <a:stretch>
            <a:fillRect/>
          </a:stretch>
        </p:blipFill>
        <p:spPr bwMode="auto">
          <a:xfrm>
            <a:off x="7940380" y="1163786"/>
            <a:ext cx="4251620" cy="2834742"/>
          </a:xfrm>
          <a:prstGeom prst="rect">
            <a:avLst/>
          </a:prstGeom>
          <a:noFill/>
          <a:ln>
            <a:noFill/>
          </a:ln>
        </p:spPr>
      </p:pic>
    </p:spTree>
    <p:extLst>
      <p:ext uri="{BB962C8B-B14F-4D97-AF65-F5344CB8AC3E}">
        <p14:creationId xmlns:p14="http://schemas.microsoft.com/office/powerpoint/2010/main" val="236370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0E381-5AC9-4941-005F-9F04AAC0DB84}"/>
              </a:ext>
            </a:extLst>
          </p:cNvPr>
          <p:cNvSpPr>
            <a:spLocks noGrp="1"/>
          </p:cNvSpPr>
          <p:nvPr>
            <p:ph type="title"/>
          </p:nvPr>
        </p:nvSpPr>
        <p:spPr/>
        <p:txBody>
          <a:bodyPr/>
          <a:lstStyle/>
          <a:p>
            <a:r>
              <a:rPr lang="en-US" dirty="0"/>
              <a:t>Cache la Poudre Nitrogen</a:t>
            </a:r>
          </a:p>
        </p:txBody>
      </p:sp>
      <p:sp>
        <p:nvSpPr>
          <p:cNvPr id="3" name="Content Placeholder 2">
            <a:extLst>
              <a:ext uri="{FF2B5EF4-FFF2-40B4-BE49-F238E27FC236}">
                <a16:creationId xmlns:a16="http://schemas.microsoft.com/office/drawing/2014/main" id="{A18BB8D5-C991-F0EC-E6FB-9B4F3DFF98A0}"/>
              </a:ext>
            </a:extLst>
          </p:cNvPr>
          <p:cNvSpPr>
            <a:spLocks noGrp="1"/>
          </p:cNvSpPr>
          <p:nvPr>
            <p:ph sz="half" idx="1"/>
          </p:nvPr>
        </p:nvSpPr>
        <p:spPr/>
        <p:txBody>
          <a:bodyPr/>
          <a:lstStyle/>
          <a:p>
            <a:endParaRPr lang="en-US"/>
          </a:p>
        </p:txBody>
      </p:sp>
      <p:sp>
        <p:nvSpPr>
          <p:cNvPr id="4" name="Slide Number Placeholder 3">
            <a:extLst>
              <a:ext uri="{FF2B5EF4-FFF2-40B4-BE49-F238E27FC236}">
                <a16:creationId xmlns:a16="http://schemas.microsoft.com/office/drawing/2014/main" id="{64F606CE-0C54-D552-6AB0-4127456372B7}"/>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16</a:t>
            </a:fld>
            <a:endParaRPr lang="en-US">
              <a:solidFill>
                <a:srgbClr val="FFFFFF"/>
              </a:solidFill>
            </a:endParaRPr>
          </a:p>
        </p:txBody>
      </p:sp>
      <p:pic>
        <p:nvPicPr>
          <p:cNvPr id="5" name="Picture 4">
            <a:extLst>
              <a:ext uri="{FF2B5EF4-FFF2-40B4-BE49-F238E27FC236}">
                <a16:creationId xmlns:a16="http://schemas.microsoft.com/office/drawing/2014/main" id="{E6A2008C-069E-1B12-9000-E081928F11FD}"/>
              </a:ext>
            </a:extLst>
          </p:cNvPr>
          <p:cNvPicPr>
            <a:picLocks noChangeAspect="1"/>
          </p:cNvPicPr>
          <p:nvPr/>
        </p:nvPicPr>
        <p:blipFill>
          <a:blip r:embed="rId3"/>
          <a:stretch>
            <a:fillRect/>
          </a:stretch>
        </p:blipFill>
        <p:spPr>
          <a:xfrm>
            <a:off x="0" y="1041400"/>
            <a:ext cx="7941310" cy="5046980"/>
          </a:xfrm>
          <a:prstGeom prst="rect">
            <a:avLst/>
          </a:prstGeom>
        </p:spPr>
      </p:pic>
      <p:pic>
        <p:nvPicPr>
          <p:cNvPr id="10" name="Picture 9" descr="A graph of different sizes and colors&#10;&#10;Description automatically generated">
            <a:extLst>
              <a:ext uri="{FF2B5EF4-FFF2-40B4-BE49-F238E27FC236}">
                <a16:creationId xmlns:a16="http://schemas.microsoft.com/office/drawing/2014/main" id="{405BC836-6E3A-885E-4689-3F209EA413F1}"/>
              </a:ext>
            </a:extLst>
          </p:cNvPr>
          <p:cNvPicPr>
            <a:picLocks noChangeAspect="1"/>
          </p:cNvPicPr>
          <p:nvPr/>
        </p:nvPicPr>
        <p:blipFill>
          <a:blip r:embed="rId4"/>
          <a:stretch>
            <a:fillRect/>
          </a:stretch>
        </p:blipFill>
        <p:spPr bwMode="auto">
          <a:xfrm>
            <a:off x="7900206" y="1041400"/>
            <a:ext cx="4291794" cy="2861527"/>
          </a:xfrm>
          <a:prstGeom prst="rect">
            <a:avLst/>
          </a:prstGeom>
          <a:noFill/>
          <a:ln>
            <a:noFill/>
          </a:ln>
        </p:spPr>
      </p:pic>
    </p:spTree>
    <p:extLst>
      <p:ext uri="{BB962C8B-B14F-4D97-AF65-F5344CB8AC3E}">
        <p14:creationId xmlns:p14="http://schemas.microsoft.com/office/powerpoint/2010/main" val="1035859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F2BE1-B5BF-F7F3-2371-5D6079785A40}"/>
              </a:ext>
            </a:extLst>
          </p:cNvPr>
          <p:cNvSpPr>
            <a:spLocks noGrp="1"/>
          </p:cNvSpPr>
          <p:nvPr>
            <p:ph type="title"/>
          </p:nvPr>
        </p:nvSpPr>
        <p:spPr/>
        <p:txBody>
          <a:bodyPr/>
          <a:lstStyle/>
          <a:p>
            <a:r>
              <a:rPr lang="en-US" dirty="0"/>
              <a:t>Saint </a:t>
            </a:r>
            <a:r>
              <a:rPr lang="en-US" dirty="0" err="1"/>
              <a:t>Vrain</a:t>
            </a:r>
            <a:r>
              <a:rPr lang="en-US" dirty="0"/>
              <a:t> Nitrogen</a:t>
            </a:r>
          </a:p>
        </p:txBody>
      </p:sp>
      <p:sp>
        <p:nvSpPr>
          <p:cNvPr id="3" name="Content Placeholder 2">
            <a:extLst>
              <a:ext uri="{FF2B5EF4-FFF2-40B4-BE49-F238E27FC236}">
                <a16:creationId xmlns:a16="http://schemas.microsoft.com/office/drawing/2014/main" id="{CDA0BC52-F0F4-1B03-2EDB-D51240EE4495}"/>
              </a:ext>
            </a:extLst>
          </p:cNvPr>
          <p:cNvSpPr>
            <a:spLocks noGrp="1"/>
          </p:cNvSpPr>
          <p:nvPr>
            <p:ph sz="half" idx="1"/>
          </p:nvPr>
        </p:nvSpPr>
        <p:spPr/>
        <p:txBody>
          <a:bodyPr/>
          <a:lstStyle/>
          <a:p>
            <a:endParaRPr lang="en-US"/>
          </a:p>
        </p:txBody>
      </p:sp>
      <p:sp>
        <p:nvSpPr>
          <p:cNvPr id="4" name="Slide Number Placeholder 3">
            <a:extLst>
              <a:ext uri="{FF2B5EF4-FFF2-40B4-BE49-F238E27FC236}">
                <a16:creationId xmlns:a16="http://schemas.microsoft.com/office/drawing/2014/main" id="{072E6CD9-E670-3DBF-9481-715E404746C1}"/>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17</a:t>
            </a:fld>
            <a:endParaRPr lang="en-US">
              <a:solidFill>
                <a:srgbClr val="FFFFFF"/>
              </a:solidFill>
            </a:endParaRPr>
          </a:p>
        </p:txBody>
      </p:sp>
      <p:pic>
        <p:nvPicPr>
          <p:cNvPr id="5" name="Picture 4">
            <a:extLst>
              <a:ext uri="{FF2B5EF4-FFF2-40B4-BE49-F238E27FC236}">
                <a16:creationId xmlns:a16="http://schemas.microsoft.com/office/drawing/2014/main" id="{B56546C9-F5A4-ABFF-3E10-EA8C5BB4396F}"/>
              </a:ext>
            </a:extLst>
          </p:cNvPr>
          <p:cNvPicPr>
            <a:picLocks noChangeAspect="1"/>
          </p:cNvPicPr>
          <p:nvPr/>
        </p:nvPicPr>
        <p:blipFill>
          <a:blip r:embed="rId3"/>
          <a:stretch>
            <a:fillRect/>
          </a:stretch>
        </p:blipFill>
        <p:spPr>
          <a:xfrm>
            <a:off x="131499" y="1193089"/>
            <a:ext cx="7936865" cy="5043805"/>
          </a:xfrm>
          <a:prstGeom prst="rect">
            <a:avLst/>
          </a:prstGeom>
        </p:spPr>
      </p:pic>
      <p:pic>
        <p:nvPicPr>
          <p:cNvPr id="6" name="Picture 5" descr="A map of different roads&#10;&#10;Description automatically generated">
            <a:extLst>
              <a:ext uri="{FF2B5EF4-FFF2-40B4-BE49-F238E27FC236}">
                <a16:creationId xmlns:a16="http://schemas.microsoft.com/office/drawing/2014/main" id="{B194030C-4E5A-7327-5EBC-242C2D19E8E7}"/>
              </a:ext>
            </a:extLst>
          </p:cNvPr>
          <p:cNvPicPr>
            <a:picLocks noChangeAspect="1"/>
          </p:cNvPicPr>
          <p:nvPr/>
        </p:nvPicPr>
        <p:blipFill>
          <a:blip r:embed="rId4"/>
          <a:stretch>
            <a:fillRect/>
          </a:stretch>
        </p:blipFill>
        <p:spPr bwMode="auto">
          <a:xfrm>
            <a:off x="8223635" y="3858322"/>
            <a:ext cx="3968365" cy="2522368"/>
          </a:xfrm>
          <a:prstGeom prst="rect">
            <a:avLst/>
          </a:prstGeom>
          <a:noFill/>
          <a:ln>
            <a:noFill/>
          </a:ln>
        </p:spPr>
      </p:pic>
      <p:pic>
        <p:nvPicPr>
          <p:cNvPr id="7" name="Picture 6" descr="A graph of different levels of nitrogen&#10;&#10;Description automatically generated">
            <a:extLst>
              <a:ext uri="{FF2B5EF4-FFF2-40B4-BE49-F238E27FC236}">
                <a16:creationId xmlns:a16="http://schemas.microsoft.com/office/drawing/2014/main" id="{CC335CAC-1E44-CAD5-6059-530CCC3B2FCC}"/>
              </a:ext>
            </a:extLst>
          </p:cNvPr>
          <p:cNvPicPr>
            <a:picLocks noChangeAspect="1"/>
          </p:cNvPicPr>
          <p:nvPr/>
        </p:nvPicPr>
        <p:blipFill>
          <a:blip r:embed="rId5"/>
          <a:stretch>
            <a:fillRect/>
          </a:stretch>
        </p:blipFill>
        <p:spPr bwMode="auto">
          <a:xfrm>
            <a:off x="8120760" y="1143848"/>
            <a:ext cx="4071240" cy="2714474"/>
          </a:xfrm>
          <a:prstGeom prst="rect">
            <a:avLst/>
          </a:prstGeom>
          <a:noFill/>
          <a:ln>
            <a:noFill/>
          </a:ln>
        </p:spPr>
      </p:pic>
    </p:spTree>
    <p:extLst>
      <p:ext uri="{BB962C8B-B14F-4D97-AF65-F5344CB8AC3E}">
        <p14:creationId xmlns:p14="http://schemas.microsoft.com/office/powerpoint/2010/main" val="743736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4B249-8C76-C0D2-5520-368B09C4ED68}"/>
              </a:ext>
            </a:extLst>
          </p:cNvPr>
          <p:cNvSpPr>
            <a:spLocks noGrp="1"/>
          </p:cNvSpPr>
          <p:nvPr>
            <p:ph type="title"/>
          </p:nvPr>
        </p:nvSpPr>
        <p:spPr/>
        <p:txBody>
          <a:bodyPr/>
          <a:lstStyle/>
          <a:p>
            <a:r>
              <a:rPr lang="en-US" dirty="0"/>
              <a:t>Middle South Platte Nitrogen</a:t>
            </a:r>
          </a:p>
        </p:txBody>
      </p:sp>
      <p:sp>
        <p:nvSpPr>
          <p:cNvPr id="3" name="Content Placeholder 2">
            <a:extLst>
              <a:ext uri="{FF2B5EF4-FFF2-40B4-BE49-F238E27FC236}">
                <a16:creationId xmlns:a16="http://schemas.microsoft.com/office/drawing/2014/main" id="{09086312-A937-272B-0A18-9A06CE317E58}"/>
              </a:ext>
            </a:extLst>
          </p:cNvPr>
          <p:cNvSpPr>
            <a:spLocks noGrp="1"/>
          </p:cNvSpPr>
          <p:nvPr>
            <p:ph sz="half" idx="1"/>
          </p:nvPr>
        </p:nvSpPr>
        <p:spPr/>
        <p:txBody>
          <a:bodyPr/>
          <a:lstStyle/>
          <a:p>
            <a:endParaRPr lang="en-US"/>
          </a:p>
        </p:txBody>
      </p:sp>
      <p:sp>
        <p:nvSpPr>
          <p:cNvPr id="4" name="Slide Number Placeholder 3">
            <a:extLst>
              <a:ext uri="{FF2B5EF4-FFF2-40B4-BE49-F238E27FC236}">
                <a16:creationId xmlns:a16="http://schemas.microsoft.com/office/drawing/2014/main" id="{3781344D-BFFA-1F24-14ED-24F4C988901F}"/>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18</a:t>
            </a:fld>
            <a:endParaRPr lang="en-US">
              <a:solidFill>
                <a:srgbClr val="FFFFFF"/>
              </a:solidFill>
            </a:endParaRPr>
          </a:p>
        </p:txBody>
      </p:sp>
      <p:pic>
        <p:nvPicPr>
          <p:cNvPr id="5" name="Picture 4">
            <a:extLst>
              <a:ext uri="{FF2B5EF4-FFF2-40B4-BE49-F238E27FC236}">
                <a16:creationId xmlns:a16="http://schemas.microsoft.com/office/drawing/2014/main" id="{DF343BB5-C8C4-5420-11E2-CBC94B2DC7F7}"/>
              </a:ext>
            </a:extLst>
          </p:cNvPr>
          <p:cNvPicPr>
            <a:picLocks noChangeAspect="1"/>
          </p:cNvPicPr>
          <p:nvPr/>
        </p:nvPicPr>
        <p:blipFill>
          <a:blip r:embed="rId3"/>
          <a:stretch>
            <a:fillRect/>
          </a:stretch>
        </p:blipFill>
        <p:spPr>
          <a:xfrm>
            <a:off x="109196" y="1234281"/>
            <a:ext cx="7936865" cy="5043805"/>
          </a:xfrm>
          <a:prstGeom prst="rect">
            <a:avLst/>
          </a:prstGeom>
        </p:spPr>
      </p:pic>
      <p:pic>
        <p:nvPicPr>
          <p:cNvPr id="6" name="Picture 5" descr="A graph of different colored squares&#10;&#10;Description automatically generated">
            <a:extLst>
              <a:ext uri="{FF2B5EF4-FFF2-40B4-BE49-F238E27FC236}">
                <a16:creationId xmlns:a16="http://schemas.microsoft.com/office/drawing/2014/main" id="{3D6B5B7D-069F-53D4-BB83-75199AE60D3B}"/>
              </a:ext>
            </a:extLst>
          </p:cNvPr>
          <p:cNvPicPr>
            <a:picLocks noChangeAspect="1"/>
          </p:cNvPicPr>
          <p:nvPr/>
        </p:nvPicPr>
        <p:blipFill>
          <a:blip r:embed="rId4"/>
          <a:stretch>
            <a:fillRect/>
          </a:stretch>
        </p:blipFill>
        <p:spPr bwMode="auto">
          <a:xfrm>
            <a:off x="8143973" y="1203930"/>
            <a:ext cx="4048027" cy="2698997"/>
          </a:xfrm>
          <a:prstGeom prst="rect">
            <a:avLst/>
          </a:prstGeom>
          <a:noFill/>
          <a:ln>
            <a:noFill/>
          </a:ln>
        </p:spPr>
      </p:pic>
    </p:spTree>
    <p:extLst>
      <p:ext uri="{BB962C8B-B14F-4D97-AF65-F5344CB8AC3E}">
        <p14:creationId xmlns:p14="http://schemas.microsoft.com/office/powerpoint/2010/main" val="3190764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78D0D-7008-EBA4-F151-809D0C2F2B6F}"/>
              </a:ext>
            </a:extLst>
          </p:cNvPr>
          <p:cNvSpPr>
            <a:spLocks noGrp="1"/>
          </p:cNvSpPr>
          <p:nvPr>
            <p:ph type="title"/>
          </p:nvPr>
        </p:nvSpPr>
        <p:spPr/>
        <p:txBody>
          <a:bodyPr/>
          <a:lstStyle/>
          <a:p>
            <a:r>
              <a:rPr lang="en-US" dirty="0"/>
              <a:t>Big Little Thompson Phosphorus</a:t>
            </a:r>
          </a:p>
        </p:txBody>
      </p:sp>
      <p:sp>
        <p:nvSpPr>
          <p:cNvPr id="3" name="Content Placeholder 2">
            <a:extLst>
              <a:ext uri="{FF2B5EF4-FFF2-40B4-BE49-F238E27FC236}">
                <a16:creationId xmlns:a16="http://schemas.microsoft.com/office/drawing/2014/main" id="{10C6007A-CAAD-8AF9-76E0-3E7856F9D5D6}"/>
              </a:ext>
            </a:extLst>
          </p:cNvPr>
          <p:cNvSpPr>
            <a:spLocks noGrp="1"/>
          </p:cNvSpPr>
          <p:nvPr>
            <p:ph sz="half" idx="1"/>
          </p:nvPr>
        </p:nvSpPr>
        <p:spPr/>
        <p:txBody>
          <a:bodyPr/>
          <a:lstStyle/>
          <a:p>
            <a:endParaRPr lang="en-US"/>
          </a:p>
        </p:txBody>
      </p:sp>
      <p:sp>
        <p:nvSpPr>
          <p:cNvPr id="4" name="Slide Number Placeholder 3">
            <a:extLst>
              <a:ext uri="{FF2B5EF4-FFF2-40B4-BE49-F238E27FC236}">
                <a16:creationId xmlns:a16="http://schemas.microsoft.com/office/drawing/2014/main" id="{2362B5A3-8612-2690-1040-B501BB20538D}"/>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19</a:t>
            </a:fld>
            <a:endParaRPr lang="en-US">
              <a:solidFill>
                <a:srgbClr val="FFFFFF"/>
              </a:solidFill>
            </a:endParaRPr>
          </a:p>
        </p:txBody>
      </p:sp>
      <p:pic>
        <p:nvPicPr>
          <p:cNvPr id="5" name="Picture 4">
            <a:extLst>
              <a:ext uri="{FF2B5EF4-FFF2-40B4-BE49-F238E27FC236}">
                <a16:creationId xmlns:a16="http://schemas.microsoft.com/office/drawing/2014/main" id="{78538B45-6325-0304-AA34-6E1170B6266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4" y="1118314"/>
            <a:ext cx="7936056" cy="5043805"/>
          </a:xfrm>
          <a:prstGeom prst="rect">
            <a:avLst/>
          </a:prstGeom>
        </p:spPr>
      </p:pic>
      <p:pic>
        <p:nvPicPr>
          <p:cNvPr id="6" name="Picture 5">
            <a:extLst>
              <a:ext uri="{FF2B5EF4-FFF2-40B4-BE49-F238E27FC236}">
                <a16:creationId xmlns:a16="http://schemas.microsoft.com/office/drawing/2014/main" id="{F9A3B7DF-93E2-2A6F-4C27-1F9C5D3B3152}"/>
              </a:ext>
            </a:extLst>
          </p:cNvPr>
          <p:cNvPicPr>
            <a:picLocks noChangeAspect="1"/>
          </p:cNvPicPr>
          <p:nvPr/>
        </p:nvPicPr>
        <p:blipFill>
          <a:blip r:embed="rId4"/>
          <a:stretch>
            <a:fillRect/>
          </a:stretch>
        </p:blipFill>
        <p:spPr bwMode="auto">
          <a:xfrm>
            <a:off x="7828156" y="1118314"/>
            <a:ext cx="4363844" cy="2909566"/>
          </a:xfrm>
          <a:prstGeom prst="rect">
            <a:avLst/>
          </a:prstGeom>
          <a:noFill/>
          <a:ln>
            <a:noFill/>
          </a:ln>
        </p:spPr>
      </p:pic>
    </p:spTree>
    <p:extLst>
      <p:ext uri="{BB962C8B-B14F-4D97-AF65-F5344CB8AC3E}">
        <p14:creationId xmlns:p14="http://schemas.microsoft.com/office/powerpoint/2010/main" val="2386782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7D291-FBFD-4089-AB84-66D82EBCA03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C3FDBC59-F0E5-4F29-A74D-C3CEF68DE252}"/>
              </a:ext>
            </a:extLst>
          </p:cNvPr>
          <p:cNvSpPr>
            <a:spLocks noGrp="1"/>
          </p:cNvSpPr>
          <p:nvPr>
            <p:ph sz="half" idx="1"/>
          </p:nvPr>
        </p:nvSpPr>
        <p:spPr/>
        <p:txBody>
          <a:bodyPr/>
          <a:lstStyle/>
          <a:p>
            <a:pPr>
              <a:buClr>
                <a:schemeClr val="accent1"/>
              </a:buClr>
            </a:pPr>
            <a:r>
              <a:rPr lang="en-US" dirty="0">
                <a:solidFill>
                  <a:schemeClr val="accent4"/>
                </a:solidFill>
                <a:latin typeface="Aktiv Grotesk Cd Medium" panose="020B0606020203020204" pitchFamily="34" charset="0"/>
                <a:cs typeface="Aktiv Grotesk Cd Medium" panose="020B0606020203020204" pitchFamily="34" charset="0"/>
              </a:rPr>
              <a:t>Non-Point Source Plans Developed</a:t>
            </a:r>
          </a:p>
          <a:p>
            <a:pPr lvl="1"/>
            <a:r>
              <a:rPr lang="en-US" dirty="0">
                <a:solidFill>
                  <a:schemeClr val="accent4"/>
                </a:solidFill>
                <a:latin typeface="Aktiv Grotesk Cd Medium" panose="020B0606020203020204" pitchFamily="34" charset="0"/>
                <a:cs typeface="Aktiv Grotesk Cd Medium" panose="020B0606020203020204" pitchFamily="34" charset="0"/>
              </a:rPr>
              <a:t>The Regional Plan Project Area</a:t>
            </a:r>
          </a:p>
          <a:p>
            <a:pPr lvl="1"/>
            <a:r>
              <a:rPr lang="en-US" dirty="0">
                <a:solidFill>
                  <a:schemeClr val="accent4"/>
                </a:solidFill>
                <a:latin typeface="Aktiv Grotesk Cd Medium" panose="020B0606020203020204" pitchFamily="34" charset="0"/>
                <a:cs typeface="Aktiv Grotesk Cd Medium" panose="020B0606020203020204" pitchFamily="34" charset="0"/>
              </a:rPr>
              <a:t>The Four Local Plans</a:t>
            </a:r>
          </a:p>
          <a:p>
            <a:pPr>
              <a:buClr>
                <a:schemeClr val="accent1"/>
              </a:buClr>
            </a:pPr>
            <a:r>
              <a:rPr lang="en-US" dirty="0">
                <a:solidFill>
                  <a:schemeClr val="accent4"/>
                </a:solidFill>
                <a:latin typeface="Aktiv Grotesk Cd Medium" panose="020B0606020203020204" pitchFamily="34" charset="0"/>
                <a:cs typeface="Aktiv Grotesk Cd Medium" panose="020B0606020203020204" pitchFamily="34" charset="0"/>
              </a:rPr>
              <a:t>Stakeholder Involvement</a:t>
            </a:r>
          </a:p>
          <a:p>
            <a:pPr>
              <a:buClr>
                <a:schemeClr val="accent1"/>
              </a:buClr>
            </a:pPr>
            <a:r>
              <a:rPr lang="en-US" dirty="0"/>
              <a:t>Pollutants of Concern</a:t>
            </a:r>
            <a:endParaRPr lang="en-US" dirty="0">
              <a:solidFill>
                <a:schemeClr val="accent4"/>
              </a:solidFill>
              <a:latin typeface="Aktiv Grotesk Cd Medium" panose="020B0606020203020204" pitchFamily="34" charset="0"/>
              <a:cs typeface="Aktiv Grotesk Cd Medium" panose="020B0606020203020204" pitchFamily="34" charset="0"/>
            </a:endParaRPr>
          </a:p>
          <a:p>
            <a:pPr>
              <a:buClr>
                <a:schemeClr val="accent1"/>
              </a:buClr>
            </a:pPr>
            <a:r>
              <a:rPr lang="en-US" dirty="0">
                <a:solidFill>
                  <a:schemeClr val="accent4"/>
                </a:solidFill>
                <a:latin typeface="Aktiv Grotesk Cd Medium" panose="020B0606020203020204" pitchFamily="34" charset="0"/>
                <a:cs typeface="Aktiv Grotesk Cd Medium" panose="020B0606020203020204" pitchFamily="34" charset="0"/>
              </a:rPr>
              <a:t>How to Use the Plans to Determine your Priority BMPs</a:t>
            </a:r>
          </a:p>
          <a:p>
            <a:pPr>
              <a:buClr>
                <a:schemeClr val="accent1"/>
              </a:buClr>
            </a:pPr>
            <a:r>
              <a:rPr lang="en-US" dirty="0">
                <a:solidFill>
                  <a:schemeClr val="accent4"/>
                </a:solidFill>
                <a:latin typeface="Aktiv Grotesk Cd Medium" panose="020B0606020203020204" pitchFamily="34" charset="0"/>
                <a:cs typeface="Aktiv Grotesk Cd Medium" panose="020B0606020203020204" pitchFamily="34" charset="0"/>
              </a:rPr>
              <a:t>How to Make Your Priority BMPs a Reality! </a:t>
            </a:r>
          </a:p>
          <a:p>
            <a:endParaRPr lang="en-US" dirty="0"/>
          </a:p>
          <a:p>
            <a:pPr lvl="1"/>
            <a:endParaRPr lang="en-US" dirty="0"/>
          </a:p>
        </p:txBody>
      </p:sp>
      <p:sp>
        <p:nvSpPr>
          <p:cNvPr id="4" name="Slide Number Placeholder 3">
            <a:extLst>
              <a:ext uri="{FF2B5EF4-FFF2-40B4-BE49-F238E27FC236}">
                <a16:creationId xmlns:a16="http://schemas.microsoft.com/office/drawing/2014/main" id="{2B862AB2-828F-4F59-8FE1-B935057D2D1A}"/>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2</a:t>
            </a:fld>
            <a:endParaRPr lang="en-US">
              <a:solidFill>
                <a:srgbClr val="FFFFFF"/>
              </a:solidFill>
            </a:endParaRPr>
          </a:p>
        </p:txBody>
      </p:sp>
    </p:spTree>
    <p:extLst>
      <p:ext uri="{BB962C8B-B14F-4D97-AF65-F5344CB8AC3E}">
        <p14:creationId xmlns:p14="http://schemas.microsoft.com/office/powerpoint/2010/main" val="1266666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A70A8-A2F0-CE8A-15AB-777DD5BDF666}"/>
              </a:ext>
            </a:extLst>
          </p:cNvPr>
          <p:cNvSpPr>
            <a:spLocks noGrp="1"/>
          </p:cNvSpPr>
          <p:nvPr>
            <p:ph type="title"/>
          </p:nvPr>
        </p:nvSpPr>
        <p:spPr/>
        <p:txBody>
          <a:bodyPr/>
          <a:lstStyle/>
          <a:p>
            <a:r>
              <a:rPr lang="en-US" dirty="0"/>
              <a:t>Cache la Poudre Phosphorus</a:t>
            </a:r>
          </a:p>
        </p:txBody>
      </p:sp>
      <p:sp>
        <p:nvSpPr>
          <p:cNvPr id="3" name="Content Placeholder 2">
            <a:extLst>
              <a:ext uri="{FF2B5EF4-FFF2-40B4-BE49-F238E27FC236}">
                <a16:creationId xmlns:a16="http://schemas.microsoft.com/office/drawing/2014/main" id="{2AEFD220-4EC8-69E3-B11F-ACA556BFA0A8}"/>
              </a:ext>
            </a:extLst>
          </p:cNvPr>
          <p:cNvSpPr>
            <a:spLocks noGrp="1"/>
          </p:cNvSpPr>
          <p:nvPr>
            <p:ph sz="half" idx="1"/>
          </p:nvPr>
        </p:nvSpPr>
        <p:spPr/>
        <p:txBody>
          <a:bodyPr/>
          <a:lstStyle/>
          <a:p>
            <a:endParaRPr lang="en-US" dirty="0"/>
          </a:p>
        </p:txBody>
      </p:sp>
      <p:sp>
        <p:nvSpPr>
          <p:cNvPr id="4" name="Slide Number Placeholder 3">
            <a:extLst>
              <a:ext uri="{FF2B5EF4-FFF2-40B4-BE49-F238E27FC236}">
                <a16:creationId xmlns:a16="http://schemas.microsoft.com/office/drawing/2014/main" id="{0FDB9CA6-9124-4B0D-E2AF-19CC68006DA2}"/>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20</a:t>
            </a:fld>
            <a:endParaRPr lang="en-US">
              <a:solidFill>
                <a:srgbClr val="FFFFFF"/>
              </a:solidFill>
            </a:endParaRPr>
          </a:p>
        </p:txBody>
      </p:sp>
      <p:pic>
        <p:nvPicPr>
          <p:cNvPr id="5" name="Picture 4" descr="A map of different colored areas&#10;&#10;Description automatically generated">
            <a:extLst>
              <a:ext uri="{FF2B5EF4-FFF2-40B4-BE49-F238E27FC236}">
                <a16:creationId xmlns:a16="http://schemas.microsoft.com/office/drawing/2014/main" id="{5E48CE88-D006-FC62-7268-2AAF962DBC97}"/>
              </a:ext>
            </a:extLst>
          </p:cNvPr>
          <p:cNvPicPr>
            <a:picLocks noChangeAspect="1"/>
          </p:cNvPicPr>
          <p:nvPr/>
        </p:nvPicPr>
        <p:blipFill>
          <a:blip r:embed="rId3"/>
          <a:stretch>
            <a:fillRect/>
          </a:stretch>
        </p:blipFill>
        <p:spPr>
          <a:xfrm>
            <a:off x="0" y="1113313"/>
            <a:ext cx="7945755" cy="5050155"/>
          </a:xfrm>
          <a:prstGeom prst="rect">
            <a:avLst/>
          </a:prstGeom>
        </p:spPr>
      </p:pic>
      <p:pic>
        <p:nvPicPr>
          <p:cNvPr id="6" name="Picture 5">
            <a:extLst>
              <a:ext uri="{FF2B5EF4-FFF2-40B4-BE49-F238E27FC236}">
                <a16:creationId xmlns:a16="http://schemas.microsoft.com/office/drawing/2014/main" id="{4D084992-7971-78FD-8D14-204254A121E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2795" y="4102748"/>
            <a:ext cx="4152165" cy="2639364"/>
          </a:xfrm>
          <a:prstGeom prst="rect">
            <a:avLst/>
          </a:prstGeom>
          <a:noFill/>
          <a:ln>
            <a:noFill/>
          </a:ln>
        </p:spPr>
      </p:pic>
      <p:pic>
        <p:nvPicPr>
          <p:cNvPr id="9" name="Picture 8" descr="A graph of numbers and lines&#10;&#10;Description automatically generated">
            <a:extLst>
              <a:ext uri="{FF2B5EF4-FFF2-40B4-BE49-F238E27FC236}">
                <a16:creationId xmlns:a16="http://schemas.microsoft.com/office/drawing/2014/main" id="{CD8D7FC9-9D45-DFD2-7F8A-B16CB951D640}"/>
              </a:ext>
            </a:extLst>
          </p:cNvPr>
          <p:cNvPicPr>
            <a:picLocks noChangeAspect="1"/>
          </p:cNvPicPr>
          <p:nvPr/>
        </p:nvPicPr>
        <p:blipFill>
          <a:blip r:embed="rId5"/>
          <a:stretch>
            <a:fillRect/>
          </a:stretch>
        </p:blipFill>
        <p:spPr bwMode="auto">
          <a:xfrm>
            <a:off x="7945755" y="1113313"/>
            <a:ext cx="4246245" cy="2831158"/>
          </a:xfrm>
          <a:prstGeom prst="rect">
            <a:avLst/>
          </a:prstGeom>
          <a:noFill/>
          <a:ln>
            <a:noFill/>
          </a:ln>
        </p:spPr>
      </p:pic>
    </p:spTree>
    <p:extLst>
      <p:ext uri="{BB962C8B-B14F-4D97-AF65-F5344CB8AC3E}">
        <p14:creationId xmlns:p14="http://schemas.microsoft.com/office/powerpoint/2010/main" val="30478335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A9569-7064-1FB0-8101-022FBDFBA65C}"/>
              </a:ext>
            </a:extLst>
          </p:cNvPr>
          <p:cNvSpPr>
            <a:spLocks noGrp="1"/>
          </p:cNvSpPr>
          <p:nvPr>
            <p:ph type="title"/>
          </p:nvPr>
        </p:nvSpPr>
        <p:spPr/>
        <p:txBody>
          <a:bodyPr/>
          <a:lstStyle/>
          <a:p>
            <a:r>
              <a:rPr lang="en-US" dirty="0"/>
              <a:t>Saint </a:t>
            </a:r>
            <a:r>
              <a:rPr lang="en-US" dirty="0" err="1"/>
              <a:t>Vrain</a:t>
            </a:r>
            <a:r>
              <a:rPr lang="en-US" dirty="0"/>
              <a:t> Phosphorus</a:t>
            </a:r>
          </a:p>
        </p:txBody>
      </p:sp>
      <p:sp>
        <p:nvSpPr>
          <p:cNvPr id="3" name="Content Placeholder 2">
            <a:extLst>
              <a:ext uri="{FF2B5EF4-FFF2-40B4-BE49-F238E27FC236}">
                <a16:creationId xmlns:a16="http://schemas.microsoft.com/office/drawing/2014/main" id="{A95933C0-E6E7-3A37-F0F5-F0EF2FC51F84}"/>
              </a:ext>
            </a:extLst>
          </p:cNvPr>
          <p:cNvSpPr>
            <a:spLocks noGrp="1"/>
          </p:cNvSpPr>
          <p:nvPr>
            <p:ph sz="half" idx="1"/>
          </p:nvPr>
        </p:nvSpPr>
        <p:spPr/>
        <p:txBody>
          <a:bodyPr/>
          <a:lstStyle/>
          <a:p>
            <a:endParaRPr lang="en-US"/>
          </a:p>
        </p:txBody>
      </p:sp>
      <p:sp>
        <p:nvSpPr>
          <p:cNvPr id="4" name="Slide Number Placeholder 3">
            <a:extLst>
              <a:ext uri="{FF2B5EF4-FFF2-40B4-BE49-F238E27FC236}">
                <a16:creationId xmlns:a16="http://schemas.microsoft.com/office/drawing/2014/main" id="{98AA373B-6D96-06DF-F5B6-B0429D6E37B4}"/>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21</a:t>
            </a:fld>
            <a:endParaRPr lang="en-US">
              <a:solidFill>
                <a:srgbClr val="FFFFFF"/>
              </a:solidFill>
            </a:endParaRPr>
          </a:p>
        </p:txBody>
      </p:sp>
      <p:pic>
        <p:nvPicPr>
          <p:cNvPr id="5" name="Picture 4">
            <a:extLst>
              <a:ext uri="{FF2B5EF4-FFF2-40B4-BE49-F238E27FC236}">
                <a16:creationId xmlns:a16="http://schemas.microsoft.com/office/drawing/2014/main" id="{86A9821E-8B3B-16B1-9D40-1BDE04508322}"/>
              </a:ext>
            </a:extLst>
          </p:cNvPr>
          <p:cNvPicPr>
            <a:picLocks noChangeAspect="1"/>
          </p:cNvPicPr>
          <p:nvPr/>
        </p:nvPicPr>
        <p:blipFill>
          <a:blip r:embed="rId3"/>
          <a:stretch>
            <a:fillRect/>
          </a:stretch>
        </p:blipFill>
        <p:spPr>
          <a:xfrm>
            <a:off x="98046" y="1234281"/>
            <a:ext cx="7936865" cy="5043805"/>
          </a:xfrm>
          <a:prstGeom prst="rect">
            <a:avLst/>
          </a:prstGeom>
        </p:spPr>
      </p:pic>
      <p:pic>
        <p:nvPicPr>
          <p:cNvPr id="7" name="Picture 6" descr="A graph of a number of numbers and a number of objects&#10;&#10;Description automatically generated with medium confidence">
            <a:extLst>
              <a:ext uri="{FF2B5EF4-FFF2-40B4-BE49-F238E27FC236}">
                <a16:creationId xmlns:a16="http://schemas.microsoft.com/office/drawing/2014/main" id="{3EAD95DE-2163-8950-0541-76A4CE91F211}"/>
              </a:ext>
            </a:extLst>
          </p:cNvPr>
          <p:cNvPicPr>
            <a:picLocks noChangeAspect="1"/>
          </p:cNvPicPr>
          <p:nvPr/>
        </p:nvPicPr>
        <p:blipFill>
          <a:blip r:embed="rId4"/>
          <a:stretch>
            <a:fillRect/>
          </a:stretch>
        </p:blipFill>
        <p:spPr bwMode="auto">
          <a:xfrm>
            <a:off x="8046062" y="1203930"/>
            <a:ext cx="3992048" cy="2661674"/>
          </a:xfrm>
          <a:prstGeom prst="rect">
            <a:avLst/>
          </a:prstGeom>
          <a:noFill/>
          <a:ln>
            <a:noFill/>
          </a:ln>
        </p:spPr>
      </p:pic>
    </p:spTree>
    <p:extLst>
      <p:ext uri="{BB962C8B-B14F-4D97-AF65-F5344CB8AC3E}">
        <p14:creationId xmlns:p14="http://schemas.microsoft.com/office/powerpoint/2010/main" val="7135807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48BF-3710-B7E8-CFC7-4D04EDE4DE13}"/>
              </a:ext>
            </a:extLst>
          </p:cNvPr>
          <p:cNvSpPr>
            <a:spLocks noGrp="1"/>
          </p:cNvSpPr>
          <p:nvPr>
            <p:ph type="title"/>
          </p:nvPr>
        </p:nvSpPr>
        <p:spPr/>
        <p:txBody>
          <a:bodyPr/>
          <a:lstStyle/>
          <a:p>
            <a:r>
              <a:rPr lang="en-US" dirty="0"/>
              <a:t>Middle South Platte Phosphorus</a:t>
            </a:r>
          </a:p>
        </p:txBody>
      </p:sp>
      <p:sp>
        <p:nvSpPr>
          <p:cNvPr id="3" name="Content Placeholder 2">
            <a:extLst>
              <a:ext uri="{FF2B5EF4-FFF2-40B4-BE49-F238E27FC236}">
                <a16:creationId xmlns:a16="http://schemas.microsoft.com/office/drawing/2014/main" id="{40F95F32-3024-AB97-5AA8-5A5C7C22B8AE}"/>
              </a:ext>
            </a:extLst>
          </p:cNvPr>
          <p:cNvSpPr>
            <a:spLocks noGrp="1"/>
          </p:cNvSpPr>
          <p:nvPr>
            <p:ph sz="half" idx="1"/>
          </p:nvPr>
        </p:nvSpPr>
        <p:spPr/>
        <p:txBody>
          <a:bodyPr/>
          <a:lstStyle/>
          <a:p>
            <a:endParaRPr lang="en-US" dirty="0"/>
          </a:p>
        </p:txBody>
      </p:sp>
      <p:sp>
        <p:nvSpPr>
          <p:cNvPr id="4" name="Slide Number Placeholder 3">
            <a:extLst>
              <a:ext uri="{FF2B5EF4-FFF2-40B4-BE49-F238E27FC236}">
                <a16:creationId xmlns:a16="http://schemas.microsoft.com/office/drawing/2014/main" id="{CBCB1F85-E7EA-84D6-EDDF-16126703ABCE}"/>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22</a:t>
            </a:fld>
            <a:endParaRPr lang="en-US">
              <a:solidFill>
                <a:srgbClr val="FFFFFF"/>
              </a:solidFill>
            </a:endParaRPr>
          </a:p>
        </p:txBody>
      </p:sp>
      <p:pic>
        <p:nvPicPr>
          <p:cNvPr id="5" name="Picture 4">
            <a:extLst>
              <a:ext uri="{FF2B5EF4-FFF2-40B4-BE49-F238E27FC236}">
                <a16:creationId xmlns:a16="http://schemas.microsoft.com/office/drawing/2014/main" id="{85A85D91-BE98-7C43-30B6-F694659C5C44}"/>
              </a:ext>
            </a:extLst>
          </p:cNvPr>
          <p:cNvPicPr>
            <a:picLocks noChangeAspect="1"/>
          </p:cNvPicPr>
          <p:nvPr/>
        </p:nvPicPr>
        <p:blipFill>
          <a:blip r:embed="rId2"/>
          <a:stretch>
            <a:fillRect/>
          </a:stretch>
        </p:blipFill>
        <p:spPr>
          <a:xfrm>
            <a:off x="142650" y="1234281"/>
            <a:ext cx="7936865" cy="5043805"/>
          </a:xfrm>
          <a:prstGeom prst="rect">
            <a:avLst/>
          </a:prstGeom>
        </p:spPr>
      </p:pic>
      <p:pic>
        <p:nvPicPr>
          <p:cNvPr id="6" name="Picture 5" descr="A graph of a number of objects&#10;&#10;Description automatically generated with medium confidence">
            <a:extLst>
              <a:ext uri="{FF2B5EF4-FFF2-40B4-BE49-F238E27FC236}">
                <a16:creationId xmlns:a16="http://schemas.microsoft.com/office/drawing/2014/main" id="{A6B0C838-F045-15C2-9B04-5004699A0634}"/>
              </a:ext>
            </a:extLst>
          </p:cNvPr>
          <p:cNvPicPr>
            <a:picLocks noChangeAspect="1"/>
          </p:cNvPicPr>
          <p:nvPr/>
        </p:nvPicPr>
        <p:blipFill>
          <a:blip r:embed="rId3"/>
          <a:stretch>
            <a:fillRect/>
          </a:stretch>
        </p:blipFill>
        <p:spPr bwMode="auto">
          <a:xfrm>
            <a:off x="8072421" y="1234281"/>
            <a:ext cx="4119579" cy="2746704"/>
          </a:xfrm>
          <a:prstGeom prst="rect">
            <a:avLst/>
          </a:prstGeom>
          <a:noFill/>
          <a:ln>
            <a:noFill/>
          </a:ln>
        </p:spPr>
      </p:pic>
    </p:spTree>
    <p:extLst>
      <p:ext uri="{BB962C8B-B14F-4D97-AF65-F5344CB8AC3E}">
        <p14:creationId xmlns:p14="http://schemas.microsoft.com/office/powerpoint/2010/main" val="37468442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74413-6F19-A986-1ACA-39A54A1A3CE4}"/>
              </a:ext>
            </a:extLst>
          </p:cNvPr>
          <p:cNvSpPr>
            <a:spLocks noGrp="1"/>
          </p:cNvSpPr>
          <p:nvPr>
            <p:ph type="title"/>
          </p:nvPr>
        </p:nvSpPr>
        <p:spPr/>
        <p:txBody>
          <a:bodyPr/>
          <a:lstStyle/>
          <a:p>
            <a:r>
              <a:rPr lang="en-US" dirty="0"/>
              <a:t>Sources of Addressed Parameters of Concern</a:t>
            </a:r>
          </a:p>
        </p:txBody>
      </p:sp>
      <p:sp>
        <p:nvSpPr>
          <p:cNvPr id="3" name="Content Placeholder 2">
            <a:extLst>
              <a:ext uri="{FF2B5EF4-FFF2-40B4-BE49-F238E27FC236}">
                <a16:creationId xmlns:a16="http://schemas.microsoft.com/office/drawing/2014/main" id="{B0E1B7F6-78D0-286E-3024-70CD75AC8904}"/>
              </a:ext>
            </a:extLst>
          </p:cNvPr>
          <p:cNvSpPr>
            <a:spLocks noGrp="1"/>
          </p:cNvSpPr>
          <p:nvPr>
            <p:ph sz="half" idx="1"/>
          </p:nvPr>
        </p:nvSpPr>
        <p:spPr/>
        <p:txBody>
          <a:bodyPr/>
          <a:lstStyle/>
          <a:p>
            <a:r>
              <a:rPr lang="en-US" dirty="0"/>
              <a:t>Sediment</a:t>
            </a:r>
          </a:p>
          <a:p>
            <a:pPr lvl="1"/>
            <a:r>
              <a:rPr lang="en-US" dirty="0"/>
              <a:t>Cropland</a:t>
            </a:r>
          </a:p>
          <a:p>
            <a:pPr lvl="2"/>
            <a:r>
              <a:rPr lang="en-US" dirty="0"/>
              <a:t>Tilling fields loosens soils, and erosion is far more likely when grass or plants aren’t holding soils in place.</a:t>
            </a:r>
          </a:p>
          <a:p>
            <a:pPr lvl="1"/>
            <a:r>
              <a:rPr lang="en-US" dirty="0"/>
              <a:t>Development</a:t>
            </a:r>
          </a:p>
          <a:p>
            <a:pPr lvl="2"/>
            <a:r>
              <a:rPr lang="en-US" dirty="0"/>
              <a:t>Developed lands often have significant impervious areas (i.e. concrete/roofs of buildings, etc.). When precipitation falls on these surfaces it moves more quickly to nearby waterbodies, and it isn’t able to absorb into the ground. Therefore, flow reactions in streams increases and larger amounts occur at once. This increased flow causes more in-stream sediment to be suspended and moved downstream. </a:t>
            </a:r>
          </a:p>
          <a:p>
            <a:pPr lvl="1"/>
            <a:r>
              <a:rPr lang="en-US" dirty="0"/>
              <a:t>Forest</a:t>
            </a:r>
          </a:p>
          <a:p>
            <a:pPr lvl="2"/>
            <a:r>
              <a:rPr lang="en-US" dirty="0"/>
              <a:t>Fire can deplete root systems that hold soils in place. When a precipitation event occurs, soils are then more likely to be moved in the form of erosion.</a:t>
            </a:r>
          </a:p>
          <a:p>
            <a:pPr lvl="1"/>
            <a:endParaRPr lang="en-US" dirty="0"/>
          </a:p>
        </p:txBody>
      </p:sp>
      <p:sp>
        <p:nvSpPr>
          <p:cNvPr id="4" name="Slide Number Placeholder 3">
            <a:extLst>
              <a:ext uri="{FF2B5EF4-FFF2-40B4-BE49-F238E27FC236}">
                <a16:creationId xmlns:a16="http://schemas.microsoft.com/office/drawing/2014/main" id="{7DA24628-E8A2-B04A-9FB1-BA5D036776CA}"/>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23</a:t>
            </a:fld>
            <a:endParaRPr lang="en-US">
              <a:solidFill>
                <a:srgbClr val="FFFFFF"/>
              </a:solidFill>
            </a:endParaRPr>
          </a:p>
        </p:txBody>
      </p:sp>
    </p:spTree>
    <p:extLst>
      <p:ext uri="{BB962C8B-B14F-4D97-AF65-F5344CB8AC3E}">
        <p14:creationId xmlns:p14="http://schemas.microsoft.com/office/powerpoint/2010/main" val="2169596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15115-311D-E683-DA6C-7AD36940F820}"/>
              </a:ext>
            </a:extLst>
          </p:cNvPr>
          <p:cNvSpPr>
            <a:spLocks noGrp="1"/>
          </p:cNvSpPr>
          <p:nvPr>
            <p:ph type="title"/>
          </p:nvPr>
        </p:nvSpPr>
        <p:spPr/>
        <p:txBody>
          <a:bodyPr/>
          <a:lstStyle/>
          <a:p>
            <a:r>
              <a:rPr lang="en-US" dirty="0"/>
              <a:t>Sources of Addressed Parameters of Concern</a:t>
            </a:r>
          </a:p>
        </p:txBody>
      </p:sp>
      <p:sp>
        <p:nvSpPr>
          <p:cNvPr id="3" name="Content Placeholder 2">
            <a:extLst>
              <a:ext uri="{FF2B5EF4-FFF2-40B4-BE49-F238E27FC236}">
                <a16:creationId xmlns:a16="http://schemas.microsoft.com/office/drawing/2014/main" id="{3EC8372B-FE54-5807-4363-B0FF1F5F6CE8}"/>
              </a:ext>
            </a:extLst>
          </p:cNvPr>
          <p:cNvSpPr>
            <a:spLocks noGrp="1"/>
          </p:cNvSpPr>
          <p:nvPr>
            <p:ph sz="half" idx="1"/>
          </p:nvPr>
        </p:nvSpPr>
        <p:spPr/>
        <p:txBody>
          <a:bodyPr/>
          <a:lstStyle/>
          <a:p>
            <a:r>
              <a:rPr lang="en-US" dirty="0"/>
              <a:t>Nutrients</a:t>
            </a:r>
          </a:p>
          <a:p>
            <a:pPr lvl="1"/>
            <a:r>
              <a:rPr lang="en-US" dirty="0"/>
              <a:t>Nutrients are attached to sediment, so any source of sediment is also a source of nutrients.</a:t>
            </a:r>
          </a:p>
          <a:p>
            <a:pPr lvl="1"/>
            <a:r>
              <a:rPr lang="en-US" dirty="0"/>
              <a:t>Cropland</a:t>
            </a:r>
          </a:p>
          <a:p>
            <a:pPr lvl="2"/>
            <a:r>
              <a:rPr lang="en-US" dirty="0"/>
              <a:t>Manure is spread on crops/</a:t>
            </a:r>
            <a:r>
              <a:rPr lang="en-US" dirty="0" err="1"/>
              <a:t>hayland</a:t>
            </a:r>
            <a:r>
              <a:rPr lang="en-US" dirty="0"/>
              <a:t> containing nitrogen and phosphorus</a:t>
            </a:r>
          </a:p>
          <a:p>
            <a:pPr lvl="2"/>
            <a:r>
              <a:rPr lang="en-US" dirty="0"/>
              <a:t>Inorganic fertilizer is spread on crops/</a:t>
            </a:r>
            <a:r>
              <a:rPr lang="en-US" dirty="0" err="1"/>
              <a:t>hayland</a:t>
            </a:r>
            <a:r>
              <a:rPr lang="en-US" dirty="0"/>
              <a:t> containing nitrogen and phosphorus</a:t>
            </a:r>
          </a:p>
          <a:p>
            <a:pPr lvl="1"/>
            <a:r>
              <a:rPr lang="en-US" dirty="0"/>
              <a:t>Pastures and feedlots</a:t>
            </a:r>
          </a:p>
          <a:p>
            <a:pPr lvl="2"/>
            <a:r>
              <a:rPr lang="en-US" dirty="0"/>
              <a:t>Animals contribute waste which includes nitrogen and phosphorus</a:t>
            </a:r>
          </a:p>
          <a:p>
            <a:pPr lvl="1"/>
            <a:r>
              <a:rPr lang="en-US" dirty="0"/>
              <a:t>Developed areas</a:t>
            </a:r>
          </a:p>
          <a:p>
            <a:pPr lvl="2"/>
            <a:r>
              <a:rPr lang="en-US" dirty="0"/>
              <a:t>Failing </a:t>
            </a:r>
            <a:r>
              <a:rPr lang="en-US" dirty="0" err="1"/>
              <a:t>septics</a:t>
            </a:r>
            <a:r>
              <a:rPr lang="en-US" dirty="0"/>
              <a:t> can contribute to nutrients</a:t>
            </a:r>
          </a:p>
          <a:p>
            <a:pPr lvl="2"/>
            <a:r>
              <a:rPr lang="en-US" dirty="0"/>
              <a:t>Fertilizer is spread on parks, yards, golf courses, etc. to contribute to nutrients</a:t>
            </a:r>
          </a:p>
          <a:p>
            <a:pPr lvl="2"/>
            <a:r>
              <a:rPr lang="en-US" dirty="0"/>
              <a:t>Pets contribute waste which includes nitrogen and phosphorus</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37585DF3-64AE-C8DA-F902-0E62D4D96A3A}"/>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24</a:t>
            </a:fld>
            <a:endParaRPr lang="en-US">
              <a:solidFill>
                <a:srgbClr val="FFFFFF"/>
              </a:solidFill>
            </a:endParaRPr>
          </a:p>
        </p:txBody>
      </p:sp>
    </p:spTree>
    <p:extLst>
      <p:ext uri="{BB962C8B-B14F-4D97-AF65-F5344CB8AC3E}">
        <p14:creationId xmlns:p14="http://schemas.microsoft.com/office/powerpoint/2010/main" val="2597181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E9CFD-49F8-9A88-6212-EA3193A77131}"/>
              </a:ext>
            </a:extLst>
          </p:cNvPr>
          <p:cNvSpPr>
            <a:spLocks noGrp="1"/>
          </p:cNvSpPr>
          <p:nvPr>
            <p:ph type="title"/>
          </p:nvPr>
        </p:nvSpPr>
        <p:spPr>
          <a:xfrm>
            <a:off x="381000" y="-91282"/>
            <a:ext cx="10029092" cy="1325563"/>
          </a:xfrm>
        </p:spPr>
        <p:txBody>
          <a:bodyPr/>
          <a:lstStyle/>
          <a:p>
            <a:r>
              <a:rPr lang="en-US" dirty="0"/>
              <a:t>Sediment and Nutrient Priority Practices by Land use</a:t>
            </a:r>
          </a:p>
        </p:txBody>
      </p:sp>
      <p:sp>
        <p:nvSpPr>
          <p:cNvPr id="3" name="Content Placeholder 2">
            <a:extLst>
              <a:ext uri="{FF2B5EF4-FFF2-40B4-BE49-F238E27FC236}">
                <a16:creationId xmlns:a16="http://schemas.microsoft.com/office/drawing/2014/main" id="{9233E1DC-1D5E-1999-8BC2-2BA83E867C37}"/>
              </a:ext>
            </a:extLst>
          </p:cNvPr>
          <p:cNvSpPr>
            <a:spLocks noGrp="1"/>
          </p:cNvSpPr>
          <p:nvPr>
            <p:ph sz="half" idx="1"/>
          </p:nvPr>
        </p:nvSpPr>
        <p:spPr/>
        <p:txBody>
          <a:bodyPr>
            <a:normAutofit fontScale="92500" lnSpcReduction="10000"/>
          </a:bodyPr>
          <a:lstStyle/>
          <a:p>
            <a:r>
              <a:rPr lang="en-US" dirty="0"/>
              <a:t>Urban non-MS4</a:t>
            </a:r>
          </a:p>
          <a:p>
            <a:pPr lvl="1"/>
            <a:r>
              <a:rPr lang="en-US" dirty="0"/>
              <a:t>Extended Wet Detention</a:t>
            </a:r>
          </a:p>
          <a:p>
            <a:pPr lvl="1"/>
            <a:r>
              <a:rPr lang="en-US" dirty="0"/>
              <a:t>Infiltration Basins</a:t>
            </a:r>
          </a:p>
          <a:p>
            <a:r>
              <a:rPr lang="en-US" dirty="0"/>
              <a:t>Cropland</a:t>
            </a:r>
          </a:p>
          <a:p>
            <a:pPr lvl="1"/>
            <a:r>
              <a:rPr lang="en-US" dirty="0"/>
              <a:t>Streambank Stabilization and Fencing</a:t>
            </a:r>
          </a:p>
          <a:p>
            <a:pPr lvl="1"/>
            <a:r>
              <a:rPr lang="en-US" dirty="0"/>
              <a:t>Grass Buffers (35+ ft)</a:t>
            </a:r>
          </a:p>
          <a:p>
            <a:r>
              <a:rPr lang="en-US" dirty="0"/>
              <a:t>Feedlots</a:t>
            </a:r>
          </a:p>
          <a:p>
            <a:pPr lvl="1"/>
            <a:r>
              <a:rPr lang="en-US" dirty="0"/>
              <a:t>Infiltration Basins</a:t>
            </a:r>
          </a:p>
          <a:p>
            <a:pPr lvl="1"/>
            <a:r>
              <a:rPr lang="en-US" dirty="0"/>
              <a:t>Waste Management Systems</a:t>
            </a:r>
          </a:p>
          <a:p>
            <a:r>
              <a:rPr lang="en-US" dirty="0"/>
              <a:t>Forest</a:t>
            </a:r>
          </a:p>
          <a:p>
            <a:pPr lvl="1"/>
            <a:r>
              <a:rPr lang="en-US" dirty="0"/>
              <a:t>Site Preparation/Straw/Crimp Seed/Net</a:t>
            </a:r>
          </a:p>
          <a:p>
            <a:pPr lvl="1"/>
            <a:r>
              <a:rPr lang="en-US" dirty="0"/>
              <a:t>Site Preparation/Straw/Crimp Seed/Fertilizer/Transplants</a:t>
            </a:r>
          </a:p>
          <a:p>
            <a:pPr lvl="1"/>
            <a:r>
              <a:rPr lang="en-US" dirty="0"/>
              <a:t>Wildfire Preparation and Reclamation</a:t>
            </a:r>
          </a:p>
          <a:p>
            <a:pPr lvl="1"/>
            <a:endParaRPr lang="en-US" dirty="0"/>
          </a:p>
        </p:txBody>
      </p:sp>
      <p:sp>
        <p:nvSpPr>
          <p:cNvPr id="4" name="Slide Number Placeholder 3">
            <a:extLst>
              <a:ext uri="{FF2B5EF4-FFF2-40B4-BE49-F238E27FC236}">
                <a16:creationId xmlns:a16="http://schemas.microsoft.com/office/drawing/2014/main" id="{6228D4C0-F67F-A2E8-A3D2-FEF7FC7B0947}"/>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25</a:t>
            </a:fld>
            <a:endParaRPr lang="en-US">
              <a:solidFill>
                <a:srgbClr val="FFFFFF"/>
              </a:solidFill>
            </a:endParaRPr>
          </a:p>
        </p:txBody>
      </p:sp>
    </p:spTree>
    <p:extLst>
      <p:ext uri="{BB962C8B-B14F-4D97-AF65-F5344CB8AC3E}">
        <p14:creationId xmlns:p14="http://schemas.microsoft.com/office/powerpoint/2010/main" val="4220912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6C7F6-25C2-1381-765B-CD6E94AD2F25}"/>
              </a:ext>
            </a:extLst>
          </p:cNvPr>
          <p:cNvSpPr>
            <a:spLocks noGrp="1"/>
          </p:cNvSpPr>
          <p:nvPr>
            <p:ph type="title"/>
          </p:nvPr>
        </p:nvSpPr>
        <p:spPr/>
        <p:txBody>
          <a:bodyPr/>
          <a:lstStyle/>
          <a:p>
            <a:r>
              <a:rPr lang="en-US" dirty="0"/>
              <a:t>Big/Little Thompson E. coli</a:t>
            </a:r>
          </a:p>
        </p:txBody>
      </p:sp>
      <p:sp>
        <p:nvSpPr>
          <p:cNvPr id="3" name="Content Placeholder 2">
            <a:extLst>
              <a:ext uri="{FF2B5EF4-FFF2-40B4-BE49-F238E27FC236}">
                <a16:creationId xmlns:a16="http://schemas.microsoft.com/office/drawing/2014/main" id="{728A2E43-8E5A-31FE-0B6F-588C91E31226}"/>
              </a:ext>
            </a:extLst>
          </p:cNvPr>
          <p:cNvSpPr>
            <a:spLocks noGrp="1"/>
          </p:cNvSpPr>
          <p:nvPr>
            <p:ph sz="half" idx="1"/>
          </p:nvPr>
        </p:nvSpPr>
        <p:spPr/>
        <p:txBody>
          <a:bodyPr/>
          <a:lstStyle/>
          <a:p>
            <a:endParaRPr lang="en-US"/>
          </a:p>
        </p:txBody>
      </p:sp>
      <p:sp>
        <p:nvSpPr>
          <p:cNvPr id="4" name="Slide Number Placeholder 3">
            <a:extLst>
              <a:ext uri="{FF2B5EF4-FFF2-40B4-BE49-F238E27FC236}">
                <a16:creationId xmlns:a16="http://schemas.microsoft.com/office/drawing/2014/main" id="{78B225F8-89FD-C5B6-627E-74557EACFD75}"/>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26</a:t>
            </a:fld>
            <a:endParaRPr lang="en-US">
              <a:solidFill>
                <a:srgbClr val="FFFFFF"/>
              </a:solidFill>
            </a:endParaRPr>
          </a:p>
        </p:txBody>
      </p:sp>
      <p:pic>
        <p:nvPicPr>
          <p:cNvPr id="5" name="Picture 4" descr="A map of the united states&#10;&#10;Description automatically generated">
            <a:extLst>
              <a:ext uri="{FF2B5EF4-FFF2-40B4-BE49-F238E27FC236}">
                <a16:creationId xmlns:a16="http://schemas.microsoft.com/office/drawing/2014/main" id="{904145AE-FA49-87E4-D189-314B596BA6A6}"/>
              </a:ext>
            </a:extLst>
          </p:cNvPr>
          <p:cNvPicPr>
            <a:picLocks noChangeAspect="1"/>
          </p:cNvPicPr>
          <p:nvPr/>
        </p:nvPicPr>
        <p:blipFill>
          <a:blip r:embed="rId3"/>
          <a:stretch>
            <a:fillRect/>
          </a:stretch>
        </p:blipFill>
        <p:spPr>
          <a:xfrm>
            <a:off x="0" y="1142941"/>
            <a:ext cx="7936865" cy="5043805"/>
          </a:xfrm>
          <a:prstGeom prst="rect">
            <a:avLst/>
          </a:prstGeom>
        </p:spPr>
      </p:pic>
      <p:pic>
        <p:nvPicPr>
          <p:cNvPr id="6" name="Picture 5" descr="A map of the united states&#10;&#10;Description automatically generated">
            <a:extLst>
              <a:ext uri="{FF2B5EF4-FFF2-40B4-BE49-F238E27FC236}">
                <a16:creationId xmlns:a16="http://schemas.microsoft.com/office/drawing/2014/main" id="{D96C3822-4893-0A48-A286-58346FE118C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3484" y="4032587"/>
            <a:ext cx="3867258" cy="2456724"/>
          </a:xfrm>
          <a:prstGeom prst="rect">
            <a:avLst/>
          </a:prstGeom>
          <a:noFill/>
          <a:ln>
            <a:noFill/>
          </a:ln>
        </p:spPr>
      </p:pic>
      <p:pic>
        <p:nvPicPr>
          <p:cNvPr id="7" name="Picture 6">
            <a:extLst>
              <a:ext uri="{FF2B5EF4-FFF2-40B4-BE49-F238E27FC236}">
                <a16:creationId xmlns:a16="http://schemas.microsoft.com/office/drawing/2014/main" id="{34A9DD35-A3E9-DBFD-BE72-C11F2AC0599B}"/>
              </a:ext>
            </a:extLst>
          </p:cNvPr>
          <p:cNvPicPr>
            <a:picLocks noChangeAspect="1"/>
          </p:cNvPicPr>
          <p:nvPr/>
        </p:nvPicPr>
        <p:blipFill>
          <a:blip r:embed="rId5"/>
          <a:stretch>
            <a:fillRect/>
          </a:stretch>
        </p:blipFill>
        <p:spPr bwMode="auto">
          <a:xfrm>
            <a:off x="7936864" y="1142942"/>
            <a:ext cx="4255135" cy="2836593"/>
          </a:xfrm>
          <a:prstGeom prst="rect">
            <a:avLst/>
          </a:prstGeom>
          <a:noFill/>
          <a:ln>
            <a:noFill/>
          </a:ln>
        </p:spPr>
      </p:pic>
    </p:spTree>
    <p:extLst>
      <p:ext uri="{BB962C8B-B14F-4D97-AF65-F5344CB8AC3E}">
        <p14:creationId xmlns:p14="http://schemas.microsoft.com/office/powerpoint/2010/main" val="41836851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EA0A1-311B-2F8E-ED4C-8D63579A9E20}"/>
              </a:ext>
            </a:extLst>
          </p:cNvPr>
          <p:cNvSpPr>
            <a:spLocks noGrp="1"/>
          </p:cNvSpPr>
          <p:nvPr>
            <p:ph type="title"/>
          </p:nvPr>
        </p:nvSpPr>
        <p:spPr/>
        <p:txBody>
          <a:bodyPr/>
          <a:lstStyle/>
          <a:p>
            <a:r>
              <a:rPr lang="en-US" dirty="0"/>
              <a:t>Cache La Poudre E. coli</a:t>
            </a:r>
          </a:p>
        </p:txBody>
      </p:sp>
      <p:sp>
        <p:nvSpPr>
          <p:cNvPr id="3" name="Content Placeholder 2">
            <a:extLst>
              <a:ext uri="{FF2B5EF4-FFF2-40B4-BE49-F238E27FC236}">
                <a16:creationId xmlns:a16="http://schemas.microsoft.com/office/drawing/2014/main" id="{F92D1220-169F-7CF8-4B26-7645A3E0249E}"/>
              </a:ext>
            </a:extLst>
          </p:cNvPr>
          <p:cNvSpPr>
            <a:spLocks noGrp="1"/>
          </p:cNvSpPr>
          <p:nvPr>
            <p:ph sz="half" idx="1"/>
          </p:nvPr>
        </p:nvSpPr>
        <p:spPr/>
        <p:txBody>
          <a:bodyPr/>
          <a:lstStyle/>
          <a:p>
            <a:endParaRPr lang="en-US"/>
          </a:p>
        </p:txBody>
      </p:sp>
      <p:sp>
        <p:nvSpPr>
          <p:cNvPr id="4" name="Slide Number Placeholder 3">
            <a:extLst>
              <a:ext uri="{FF2B5EF4-FFF2-40B4-BE49-F238E27FC236}">
                <a16:creationId xmlns:a16="http://schemas.microsoft.com/office/drawing/2014/main" id="{C9F7F8FA-ADDE-0850-76BA-9B76ED9CA99D}"/>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27</a:t>
            </a:fld>
            <a:endParaRPr lang="en-US">
              <a:solidFill>
                <a:srgbClr val="FFFFFF"/>
              </a:solidFill>
            </a:endParaRPr>
          </a:p>
        </p:txBody>
      </p:sp>
      <p:pic>
        <p:nvPicPr>
          <p:cNvPr id="5" name="Picture 4">
            <a:extLst>
              <a:ext uri="{FF2B5EF4-FFF2-40B4-BE49-F238E27FC236}">
                <a16:creationId xmlns:a16="http://schemas.microsoft.com/office/drawing/2014/main" id="{F4C57716-42E3-121A-17FA-A27A0B3BD60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1115889"/>
            <a:ext cx="7945755" cy="5049968"/>
          </a:xfrm>
          <a:prstGeom prst="rect">
            <a:avLst/>
          </a:prstGeom>
        </p:spPr>
      </p:pic>
      <p:pic>
        <p:nvPicPr>
          <p:cNvPr id="6" name="Picture 5">
            <a:extLst>
              <a:ext uri="{FF2B5EF4-FFF2-40B4-BE49-F238E27FC236}">
                <a16:creationId xmlns:a16="http://schemas.microsoft.com/office/drawing/2014/main" id="{4BEBBBFF-4CB6-3B5E-D963-7DE64C9F2AF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7870" y="3823606"/>
            <a:ext cx="4103370" cy="2608347"/>
          </a:xfrm>
          <a:prstGeom prst="rect">
            <a:avLst/>
          </a:prstGeom>
          <a:noFill/>
          <a:ln>
            <a:noFill/>
          </a:ln>
        </p:spPr>
      </p:pic>
      <p:pic>
        <p:nvPicPr>
          <p:cNvPr id="7" name="Picture 6" descr="A graph of a number&#10;&#10;Description automatically generated">
            <a:extLst>
              <a:ext uri="{FF2B5EF4-FFF2-40B4-BE49-F238E27FC236}">
                <a16:creationId xmlns:a16="http://schemas.microsoft.com/office/drawing/2014/main" id="{4F33939F-9238-CC7A-BC57-CAEFDCA91680}"/>
              </a:ext>
            </a:extLst>
          </p:cNvPr>
          <p:cNvPicPr>
            <a:picLocks noChangeAspect="1"/>
          </p:cNvPicPr>
          <p:nvPr/>
        </p:nvPicPr>
        <p:blipFill>
          <a:blip r:embed="rId5"/>
          <a:stretch>
            <a:fillRect/>
          </a:stretch>
        </p:blipFill>
        <p:spPr bwMode="auto">
          <a:xfrm>
            <a:off x="7945755" y="1115797"/>
            <a:ext cx="4207600" cy="2804904"/>
          </a:xfrm>
          <a:prstGeom prst="rect">
            <a:avLst/>
          </a:prstGeom>
          <a:noFill/>
          <a:ln>
            <a:noFill/>
          </a:ln>
        </p:spPr>
      </p:pic>
    </p:spTree>
    <p:extLst>
      <p:ext uri="{BB962C8B-B14F-4D97-AF65-F5344CB8AC3E}">
        <p14:creationId xmlns:p14="http://schemas.microsoft.com/office/powerpoint/2010/main" val="1161352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E62D-B9FD-13DF-DF9A-C2A6F98AD532}"/>
              </a:ext>
            </a:extLst>
          </p:cNvPr>
          <p:cNvSpPr>
            <a:spLocks noGrp="1"/>
          </p:cNvSpPr>
          <p:nvPr>
            <p:ph type="title"/>
          </p:nvPr>
        </p:nvSpPr>
        <p:spPr/>
        <p:txBody>
          <a:bodyPr/>
          <a:lstStyle/>
          <a:p>
            <a:r>
              <a:rPr lang="en-US" dirty="0"/>
              <a:t>Saint </a:t>
            </a:r>
            <a:r>
              <a:rPr lang="en-US" dirty="0" err="1"/>
              <a:t>Vrain</a:t>
            </a:r>
            <a:r>
              <a:rPr lang="en-US" dirty="0"/>
              <a:t> E. coli</a:t>
            </a:r>
          </a:p>
        </p:txBody>
      </p:sp>
      <p:sp>
        <p:nvSpPr>
          <p:cNvPr id="3" name="Content Placeholder 2">
            <a:extLst>
              <a:ext uri="{FF2B5EF4-FFF2-40B4-BE49-F238E27FC236}">
                <a16:creationId xmlns:a16="http://schemas.microsoft.com/office/drawing/2014/main" id="{CD56A8E1-9722-CCB0-7ED1-A4BCAE84AE17}"/>
              </a:ext>
            </a:extLst>
          </p:cNvPr>
          <p:cNvSpPr>
            <a:spLocks noGrp="1"/>
          </p:cNvSpPr>
          <p:nvPr>
            <p:ph sz="half" idx="1"/>
          </p:nvPr>
        </p:nvSpPr>
        <p:spPr/>
        <p:txBody>
          <a:bodyPr/>
          <a:lstStyle/>
          <a:p>
            <a:endParaRPr lang="en-US"/>
          </a:p>
        </p:txBody>
      </p:sp>
      <p:sp>
        <p:nvSpPr>
          <p:cNvPr id="4" name="Slide Number Placeholder 3">
            <a:extLst>
              <a:ext uri="{FF2B5EF4-FFF2-40B4-BE49-F238E27FC236}">
                <a16:creationId xmlns:a16="http://schemas.microsoft.com/office/drawing/2014/main" id="{C452515E-ADB2-84F8-0D61-C81FF0CE427C}"/>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28</a:t>
            </a:fld>
            <a:endParaRPr lang="en-US">
              <a:solidFill>
                <a:srgbClr val="FFFFFF"/>
              </a:solidFill>
            </a:endParaRPr>
          </a:p>
        </p:txBody>
      </p:sp>
      <p:pic>
        <p:nvPicPr>
          <p:cNvPr id="5" name="Picture 4">
            <a:extLst>
              <a:ext uri="{FF2B5EF4-FFF2-40B4-BE49-F238E27FC236}">
                <a16:creationId xmlns:a16="http://schemas.microsoft.com/office/drawing/2014/main" id="{495CEB49-B5A9-8036-7A3E-B5E6B92497FB}"/>
              </a:ext>
            </a:extLst>
          </p:cNvPr>
          <p:cNvPicPr>
            <a:picLocks noChangeAspect="1"/>
          </p:cNvPicPr>
          <p:nvPr/>
        </p:nvPicPr>
        <p:blipFill>
          <a:blip r:embed="rId3"/>
          <a:stretch>
            <a:fillRect/>
          </a:stretch>
        </p:blipFill>
        <p:spPr>
          <a:xfrm>
            <a:off x="109196" y="1096667"/>
            <a:ext cx="7936865" cy="5043805"/>
          </a:xfrm>
          <a:prstGeom prst="rect">
            <a:avLst/>
          </a:prstGeom>
        </p:spPr>
      </p:pic>
      <p:pic>
        <p:nvPicPr>
          <p:cNvPr id="6" name="Picture 5" descr="A map of a river&#10;&#10;Description automatically generated">
            <a:extLst>
              <a:ext uri="{FF2B5EF4-FFF2-40B4-BE49-F238E27FC236}">
                <a16:creationId xmlns:a16="http://schemas.microsoft.com/office/drawing/2014/main" id="{06F8CA45-11ED-625F-4DBF-49C6289230CE}"/>
              </a:ext>
            </a:extLst>
          </p:cNvPr>
          <p:cNvPicPr>
            <a:picLocks noChangeAspect="1"/>
          </p:cNvPicPr>
          <p:nvPr/>
        </p:nvPicPr>
        <p:blipFill>
          <a:blip r:embed="rId4"/>
          <a:stretch>
            <a:fillRect/>
          </a:stretch>
        </p:blipFill>
        <p:spPr bwMode="auto">
          <a:xfrm>
            <a:off x="8034459" y="3807485"/>
            <a:ext cx="4048345" cy="2573205"/>
          </a:xfrm>
          <a:prstGeom prst="rect">
            <a:avLst/>
          </a:prstGeom>
          <a:noFill/>
          <a:ln>
            <a:noFill/>
          </a:ln>
        </p:spPr>
      </p:pic>
      <p:pic>
        <p:nvPicPr>
          <p:cNvPr id="7" name="Picture 6" descr="A graph of a graph of a number of numbers&#10;&#10;Description automatically generated with medium confidence">
            <a:extLst>
              <a:ext uri="{FF2B5EF4-FFF2-40B4-BE49-F238E27FC236}">
                <a16:creationId xmlns:a16="http://schemas.microsoft.com/office/drawing/2014/main" id="{ECFCC0D6-BC58-CFE6-92E1-2126E2ED67F0}"/>
              </a:ext>
            </a:extLst>
          </p:cNvPr>
          <p:cNvPicPr>
            <a:picLocks noChangeAspect="1"/>
          </p:cNvPicPr>
          <p:nvPr/>
        </p:nvPicPr>
        <p:blipFill>
          <a:blip r:embed="rId5"/>
          <a:stretch>
            <a:fillRect/>
          </a:stretch>
        </p:blipFill>
        <p:spPr bwMode="auto">
          <a:xfrm>
            <a:off x="8046061" y="1139829"/>
            <a:ext cx="4036743" cy="2691006"/>
          </a:xfrm>
          <a:prstGeom prst="rect">
            <a:avLst/>
          </a:prstGeom>
          <a:noFill/>
          <a:ln>
            <a:noFill/>
          </a:ln>
        </p:spPr>
      </p:pic>
    </p:spTree>
    <p:extLst>
      <p:ext uri="{BB962C8B-B14F-4D97-AF65-F5344CB8AC3E}">
        <p14:creationId xmlns:p14="http://schemas.microsoft.com/office/powerpoint/2010/main" val="1162901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F332A-EE30-F629-8E4B-5AB46CE57A3E}"/>
              </a:ext>
            </a:extLst>
          </p:cNvPr>
          <p:cNvSpPr>
            <a:spLocks noGrp="1"/>
          </p:cNvSpPr>
          <p:nvPr>
            <p:ph type="title"/>
          </p:nvPr>
        </p:nvSpPr>
        <p:spPr/>
        <p:txBody>
          <a:bodyPr/>
          <a:lstStyle/>
          <a:p>
            <a:r>
              <a:rPr lang="en-US" dirty="0"/>
              <a:t>Middle South Platte E. coli</a:t>
            </a:r>
          </a:p>
        </p:txBody>
      </p:sp>
      <p:sp>
        <p:nvSpPr>
          <p:cNvPr id="3" name="Content Placeholder 2">
            <a:extLst>
              <a:ext uri="{FF2B5EF4-FFF2-40B4-BE49-F238E27FC236}">
                <a16:creationId xmlns:a16="http://schemas.microsoft.com/office/drawing/2014/main" id="{AE0816B0-B775-93FF-6431-B1E90E90C343}"/>
              </a:ext>
            </a:extLst>
          </p:cNvPr>
          <p:cNvSpPr>
            <a:spLocks noGrp="1"/>
          </p:cNvSpPr>
          <p:nvPr>
            <p:ph sz="half" idx="1"/>
          </p:nvPr>
        </p:nvSpPr>
        <p:spPr/>
        <p:txBody>
          <a:bodyPr/>
          <a:lstStyle/>
          <a:p>
            <a:endParaRPr lang="en-US"/>
          </a:p>
        </p:txBody>
      </p:sp>
      <p:sp>
        <p:nvSpPr>
          <p:cNvPr id="4" name="Slide Number Placeholder 3">
            <a:extLst>
              <a:ext uri="{FF2B5EF4-FFF2-40B4-BE49-F238E27FC236}">
                <a16:creationId xmlns:a16="http://schemas.microsoft.com/office/drawing/2014/main" id="{6B62F552-12CC-B024-FE7A-3F6638400D80}"/>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29</a:t>
            </a:fld>
            <a:endParaRPr lang="en-US">
              <a:solidFill>
                <a:srgbClr val="FFFFFF"/>
              </a:solidFill>
            </a:endParaRPr>
          </a:p>
        </p:txBody>
      </p:sp>
      <p:pic>
        <p:nvPicPr>
          <p:cNvPr id="5" name="Picture 4">
            <a:extLst>
              <a:ext uri="{FF2B5EF4-FFF2-40B4-BE49-F238E27FC236}">
                <a16:creationId xmlns:a16="http://schemas.microsoft.com/office/drawing/2014/main" id="{0C45A24D-FE22-011F-E60E-CB3298CF451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7298" y="1234281"/>
            <a:ext cx="7936056" cy="5043805"/>
          </a:xfrm>
          <a:prstGeom prst="rect">
            <a:avLst/>
          </a:prstGeom>
        </p:spPr>
      </p:pic>
      <p:pic>
        <p:nvPicPr>
          <p:cNvPr id="6" name="Picture 5">
            <a:extLst>
              <a:ext uri="{FF2B5EF4-FFF2-40B4-BE49-F238E27FC236}">
                <a16:creationId xmlns:a16="http://schemas.microsoft.com/office/drawing/2014/main" id="{180421FB-349B-1366-54D8-E8395A99A9C4}"/>
              </a:ext>
            </a:extLst>
          </p:cNvPr>
          <p:cNvPicPr>
            <a:picLocks noChangeAspect="1"/>
          </p:cNvPicPr>
          <p:nvPr/>
        </p:nvPicPr>
        <p:blipFill>
          <a:blip r:embed="rId4"/>
          <a:stretch>
            <a:fillRect/>
          </a:stretch>
        </p:blipFill>
        <p:spPr bwMode="auto">
          <a:xfrm>
            <a:off x="8110653" y="3869160"/>
            <a:ext cx="4081347" cy="2594182"/>
          </a:xfrm>
          <a:prstGeom prst="rect">
            <a:avLst/>
          </a:prstGeom>
          <a:noFill/>
          <a:ln>
            <a:noFill/>
          </a:ln>
        </p:spPr>
      </p:pic>
      <p:pic>
        <p:nvPicPr>
          <p:cNvPr id="7" name="Picture 6" descr="A graph of a number of objects&#10;&#10;Description automatically generated with medium confidence">
            <a:extLst>
              <a:ext uri="{FF2B5EF4-FFF2-40B4-BE49-F238E27FC236}">
                <a16:creationId xmlns:a16="http://schemas.microsoft.com/office/drawing/2014/main" id="{11843D4F-595A-2583-73A2-96F671E1453E}"/>
              </a:ext>
            </a:extLst>
          </p:cNvPr>
          <p:cNvPicPr>
            <a:picLocks noChangeAspect="1"/>
          </p:cNvPicPr>
          <p:nvPr/>
        </p:nvPicPr>
        <p:blipFill>
          <a:blip r:embed="rId5"/>
          <a:stretch>
            <a:fillRect/>
          </a:stretch>
        </p:blipFill>
        <p:spPr bwMode="auto">
          <a:xfrm>
            <a:off x="8023759" y="1203930"/>
            <a:ext cx="4081347" cy="2720741"/>
          </a:xfrm>
          <a:prstGeom prst="rect">
            <a:avLst/>
          </a:prstGeom>
          <a:noFill/>
          <a:ln>
            <a:noFill/>
          </a:ln>
        </p:spPr>
      </p:pic>
    </p:spTree>
    <p:extLst>
      <p:ext uri="{BB962C8B-B14F-4D97-AF65-F5344CB8AC3E}">
        <p14:creationId xmlns:p14="http://schemas.microsoft.com/office/powerpoint/2010/main" val="1733401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49464-7EC4-BDE5-A554-5C84E3BFA917}"/>
              </a:ext>
            </a:extLst>
          </p:cNvPr>
          <p:cNvSpPr>
            <a:spLocks noGrp="1"/>
          </p:cNvSpPr>
          <p:nvPr>
            <p:ph type="title"/>
          </p:nvPr>
        </p:nvSpPr>
        <p:spPr/>
        <p:txBody>
          <a:bodyPr/>
          <a:lstStyle/>
          <a:p>
            <a:r>
              <a:rPr lang="en-US" dirty="0"/>
              <a:t>Non-Point Source Plans Developed</a:t>
            </a:r>
          </a:p>
        </p:txBody>
      </p:sp>
      <p:sp>
        <p:nvSpPr>
          <p:cNvPr id="3" name="Content Placeholder 2">
            <a:extLst>
              <a:ext uri="{FF2B5EF4-FFF2-40B4-BE49-F238E27FC236}">
                <a16:creationId xmlns:a16="http://schemas.microsoft.com/office/drawing/2014/main" id="{F6173496-B30E-4D1E-2F42-239BA8DE96CB}"/>
              </a:ext>
            </a:extLst>
          </p:cNvPr>
          <p:cNvSpPr>
            <a:spLocks noGrp="1"/>
          </p:cNvSpPr>
          <p:nvPr>
            <p:ph sz="half" idx="1"/>
          </p:nvPr>
        </p:nvSpPr>
        <p:spPr/>
        <p:txBody>
          <a:bodyPr/>
          <a:lstStyle/>
          <a:p>
            <a:r>
              <a:rPr lang="en-US" dirty="0"/>
              <a:t>The Regional Plan</a:t>
            </a:r>
          </a:p>
          <a:p>
            <a:r>
              <a:rPr lang="en-US" dirty="0"/>
              <a:t>Four Individual 9-Key Element Implementation Plans</a:t>
            </a:r>
          </a:p>
          <a:p>
            <a:pPr lvl="1"/>
            <a:r>
              <a:rPr lang="en-US" dirty="0"/>
              <a:t>St. </a:t>
            </a:r>
            <a:r>
              <a:rPr lang="en-US" dirty="0" err="1"/>
              <a:t>Vrain</a:t>
            </a:r>
            <a:r>
              <a:rPr lang="en-US" dirty="0"/>
              <a:t> Creek</a:t>
            </a:r>
          </a:p>
          <a:p>
            <a:pPr lvl="1"/>
            <a:r>
              <a:rPr lang="en-US" dirty="0"/>
              <a:t>Big and Little Thompson Rivers</a:t>
            </a:r>
          </a:p>
          <a:p>
            <a:pPr lvl="1"/>
            <a:r>
              <a:rPr lang="en-US" dirty="0"/>
              <a:t>Cache La Poudre</a:t>
            </a:r>
          </a:p>
          <a:p>
            <a:pPr lvl="1"/>
            <a:r>
              <a:rPr lang="en-US" dirty="0"/>
              <a:t>Middle South Platte</a:t>
            </a:r>
          </a:p>
          <a:p>
            <a:endParaRPr lang="en-US" dirty="0"/>
          </a:p>
        </p:txBody>
      </p:sp>
      <p:sp>
        <p:nvSpPr>
          <p:cNvPr id="4" name="Slide Number Placeholder 3">
            <a:extLst>
              <a:ext uri="{FF2B5EF4-FFF2-40B4-BE49-F238E27FC236}">
                <a16:creationId xmlns:a16="http://schemas.microsoft.com/office/drawing/2014/main" id="{BBB9D8D6-910F-81DA-E21E-353A6A0C4EFD}"/>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3</a:t>
            </a:fld>
            <a:endParaRPr lang="en-US">
              <a:solidFill>
                <a:srgbClr val="FFFFFF"/>
              </a:solidFill>
            </a:endParaRPr>
          </a:p>
        </p:txBody>
      </p:sp>
      <p:pic>
        <p:nvPicPr>
          <p:cNvPr id="6" name="Picture 5" descr="A river running through a grassy field&#10;&#10;Description automatically generated">
            <a:extLst>
              <a:ext uri="{FF2B5EF4-FFF2-40B4-BE49-F238E27FC236}">
                <a16:creationId xmlns:a16="http://schemas.microsoft.com/office/drawing/2014/main" id="{9F001198-317D-DCF8-6641-03202715FC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3949" y="2279120"/>
            <a:ext cx="5387816" cy="4040863"/>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682A9C0B-1D3E-E5C0-27A5-FDB464BB7A02}"/>
              </a:ext>
            </a:extLst>
          </p:cNvPr>
          <p:cNvSpPr txBox="1"/>
          <p:nvPr/>
        </p:nvSpPr>
        <p:spPr>
          <a:xfrm>
            <a:off x="6518562" y="6319983"/>
            <a:ext cx="4946073" cy="276999"/>
          </a:xfrm>
          <a:prstGeom prst="rect">
            <a:avLst/>
          </a:prstGeom>
          <a:noFill/>
        </p:spPr>
        <p:txBody>
          <a:bodyPr wrap="square" rtlCol="0">
            <a:spAutoFit/>
          </a:bodyPr>
          <a:lstStyle/>
          <a:p>
            <a:r>
              <a:rPr lang="en-US" sz="1200" dirty="0">
                <a:solidFill>
                  <a:schemeClr val="bg1"/>
                </a:solidFill>
              </a:rPr>
              <a:t>Photo Credit: Mark Thomas, NFRWQPA</a:t>
            </a:r>
          </a:p>
        </p:txBody>
      </p:sp>
    </p:spTree>
    <p:extLst>
      <p:ext uri="{BB962C8B-B14F-4D97-AF65-F5344CB8AC3E}">
        <p14:creationId xmlns:p14="http://schemas.microsoft.com/office/powerpoint/2010/main" val="1373138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51EE5-1484-216E-76A7-21FFE5F9631E}"/>
              </a:ext>
            </a:extLst>
          </p:cNvPr>
          <p:cNvSpPr>
            <a:spLocks noGrp="1"/>
          </p:cNvSpPr>
          <p:nvPr>
            <p:ph type="title"/>
          </p:nvPr>
        </p:nvSpPr>
        <p:spPr/>
        <p:txBody>
          <a:bodyPr/>
          <a:lstStyle/>
          <a:p>
            <a:r>
              <a:rPr lang="en-US" dirty="0"/>
              <a:t>Sources of Parameters of Concern</a:t>
            </a:r>
          </a:p>
        </p:txBody>
      </p:sp>
      <p:sp>
        <p:nvSpPr>
          <p:cNvPr id="3" name="Content Placeholder 2">
            <a:extLst>
              <a:ext uri="{FF2B5EF4-FFF2-40B4-BE49-F238E27FC236}">
                <a16:creationId xmlns:a16="http://schemas.microsoft.com/office/drawing/2014/main" id="{B36CAAAB-E920-2078-1A6B-0C73A1419635}"/>
              </a:ext>
            </a:extLst>
          </p:cNvPr>
          <p:cNvSpPr>
            <a:spLocks noGrp="1"/>
          </p:cNvSpPr>
          <p:nvPr>
            <p:ph sz="half" idx="1"/>
          </p:nvPr>
        </p:nvSpPr>
        <p:spPr/>
        <p:txBody>
          <a:bodyPr/>
          <a:lstStyle/>
          <a:p>
            <a:r>
              <a:rPr lang="en-US" dirty="0"/>
              <a:t>E. coli</a:t>
            </a:r>
          </a:p>
          <a:p>
            <a:pPr lvl="1"/>
            <a:r>
              <a:rPr lang="en-US" dirty="0"/>
              <a:t>Warm blooded animals</a:t>
            </a:r>
          </a:p>
          <a:p>
            <a:pPr lvl="2"/>
            <a:r>
              <a:rPr lang="en-US" dirty="0"/>
              <a:t>Humans</a:t>
            </a:r>
          </a:p>
          <a:p>
            <a:pPr lvl="3"/>
            <a:r>
              <a:rPr lang="en-US" dirty="0"/>
              <a:t>Septic (failing systems)</a:t>
            </a:r>
          </a:p>
          <a:p>
            <a:pPr lvl="3"/>
            <a:r>
              <a:rPr lang="en-US" dirty="0"/>
              <a:t>Waste water facilities (limited because generally disinfected)</a:t>
            </a:r>
          </a:p>
          <a:p>
            <a:pPr lvl="2"/>
            <a:r>
              <a:rPr lang="en-US" dirty="0"/>
              <a:t>Pets</a:t>
            </a:r>
          </a:p>
          <a:p>
            <a:pPr lvl="3"/>
            <a:r>
              <a:rPr lang="en-US" dirty="0"/>
              <a:t>Dogs in backyards not getting cleaned up after</a:t>
            </a:r>
          </a:p>
          <a:p>
            <a:pPr lvl="3"/>
            <a:r>
              <a:rPr lang="en-US" dirty="0"/>
              <a:t>Stray cats</a:t>
            </a:r>
          </a:p>
          <a:p>
            <a:pPr lvl="2"/>
            <a:r>
              <a:rPr lang="en-US" dirty="0"/>
              <a:t>Livestock</a:t>
            </a:r>
          </a:p>
          <a:p>
            <a:pPr lvl="3"/>
            <a:r>
              <a:rPr lang="en-US" dirty="0"/>
              <a:t>Cattle grazing or manure being spread on crops/</a:t>
            </a:r>
            <a:r>
              <a:rPr lang="en-US" dirty="0" err="1"/>
              <a:t>hayland</a:t>
            </a:r>
            <a:endParaRPr lang="en-US" dirty="0"/>
          </a:p>
          <a:p>
            <a:pPr lvl="3"/>
            <a:r>
              <a:rPr lang="en-US" dirty="0"/>
              <a:t>Hog and poultry manure spread on crops/</a:t>
            </a:r>
            <a:r>
              <a:rPr lang="en-US" dirty="0" err="1"/>
              <a:t>hayland</a:t>
            </a:r>
            <a:endParaRPr lang="en-US" dirty="0"/>
          </a:p>
          <a:p>
            <a:pPr lvl="3"/>
            <a:r>
              <a:rPr lang="en-US" dirty="0"/>
              <a:t>Other livestock manure</a:t>
            </a:r>
          </a:p>
          <a:p>
            <a:pPr lvl="3"/>
            <a:endParaRPr lang="en-US" dirty="0"/>
          </a:p>
          <a:p>
            <a:pPr lvl="3"/>
            <a:endParaRPr lang="en-US" dirty="0"/>
          </a:p>
          <a:p>
            <a:pPr lvl="3"/>
            <a:endParaRPr lang="en-US" dirty="0"/>
          </a:p>
          <a:p>
            <a:pPr lvl="3"/>
            <a:endParaRPr lang="en-US" dirty="0"/>
          </a:p>
        </p:txBody>
      </p:sp>
      <p:sp>
        <p:nvSpPr>
          <p:cNvPr id="4" name="Slide Number Placeholder 3">
            <a:extLst>
              <a:ext uri="{FF2B5EF4-FFF2-40B4-BE49-F238E27FC236}">
                <a16:creationId xmlns:a16="http://schemas.microsoft.com/office/drawing/2014/main" id="{3EF4029C-09C2-D9C8-D9E6-985C894C5C8C}"/>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30</a:t>
            </a:fld>
            <a:endParaRPr lang="en-US">
              <a:solidFill>
                <a:srgbClr val="FFFFFF"/>
              </a:solidFill>
            </a:endParaRPr>
          </a:p>
        </p:txBody>
      </p:sp>
    </p:spTree>
    <p:extLst>
      <p:ext uri="{BB962C8B-B14F-4D97-AF65-F5344CB8AC3E}">
        <p14:creationId xmlns:p14="http://schemas.microsoft.com/office/powerpoint/2010/main" val="3945123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E9CFD-49F8-9A88-6212-EA3193A77131}"/>
              </a:ext>
            </a:extLst>
          </p:cNvPr>
          <p:cNvSpPr>
            <a:spLocks noGrp="1"/>
          </p:cNvSpPr>
          <p:nvPr>
            <p:ph type="title"/>
          </p:nvPr>
        </p:nvSpPr>
        <p:spPr>
          <a:xfrm>
            <a:off x="381000" y="-91282"/>
            <a:ext cx="10029092" cy="1325563"/>
          </a:xfrm>
        </p:spPr>
        <p:txBody>
          <a:bodyPr/>
          <a:lstStyle/>
          <a:p>
            <a:r>
              <a:rPr lang="en-US" dirty="0"/>
              <a:t>E. Coli Priority Practices by Land use</a:t>
            </a:r>
          </a:p>
        </p:txBody>
      </p:sp>
      <p:sp>
        <p:nvSpPr>
          <p:cNvPr id="3" name="Content Placeholder 2">
            <a:extLst>
              <a:ext uri="{FF2B5EF4-FFF2-40B4-BE49-F238E27FC236}">
                <a16:creationId xmlns:a16="http://schemas.microsoft.com/office/drawing/2014/main" id="{9233E1DC-1D5E-1999-8BC2-2BA83E867C37}"/>
              </a:ext>
            </a:extLst>
          </p:cNvPr>
          <p:cNvSpPr>
            <a:spLocks noGrp="1"/>
          </p:cNvSpPr>
          <p:nvPr>
            <p:ph sz="half" idx="1"/>
          </p:nvPr>
        </p:nvSpPr>
        <p:spPr/>
        <p:txBody>
          <a:bodyPr>
            <a:normAutofit/>
          </a:bodyPr>
          <a:lstStyle/>
          <a:p>
            <a:r>
              <a:rPr lang="en-US" dirty="0"/>
              <a:t>Urban non-MS4</a:t>
            </a:r>
          </a:p>
          <a:p>
            <a:pPr lvl="1"/>
            <a:r>
              <a:rPr lang="en-US" dirty="0"/>
              <a:t>Septic Upgrades</a:t>
            </a:r>
          </a:p>
          <a:p>
            <a:pPr lvl="1"/>
            <a:r>
              <a:rPr lang="en-US" dirty="0"/>
              <a:t>Wastewater Treatment Facility Connections</a:t>
            </a:r>
          </a:p>
          <a:p>
            <a:pPr lvl="1"/>
            <a:r>
              <a:rPr lang="en-US" dirty="0"/>
              <a:t>Wetland Basins</a:t>
            </a:r>
          </a:p>
          <a:p>
            <a:pPr lvl="1"/>
            <a:r>
              <a:rPr lang="en-US" dirty="0"/>
              <a:t>Retention Ponds</a:t>
            </a:r>
          </a:p>
          <a:p>
            <a:r>
              <a:rPr lang="en-US" dirty="0"/>
              <a:t>Cropland</a:t>
            </a:r>
          </a:p>
          <a:p>
            <a:pPr lvl="1"/>
            <a:r>
              <a:rPr lang="en-US" dirty="0"/>
              <a:t>Vegetated Treatment Areas </a:t>
            </a:r>
          </a:p>
          <a:p>
            <a:pPr lvl="1"/>
            <a:r>
              <a:rPr lang="en-US" dirty="0"/>
              <a:t>Constructed Wetlands</a:t>
            </a:r>
          </a:p>
          <a:p>
            <a:pPr lvl="1"/>
            <a:endParaRPr lang="en-US" dirty="0"/>
          </a:p>
        </p:txBody>
      </p:sp>
      <p:sp>
        <p:nvSpPr>
          <p:cNvPr id="4" name="Slide Number Placeholder 3">
            <a:extLst>
              <a:ext uri="{FF2B5EF4-FFF2-40B4-BE49-F238E27FC236}">
                <a16:creationId xmlns:a16="http://schemas.microsoft.com/office/drawing/2014/main" id="{6228D4C0-F67F-A2E8-A3D2-FEF7FC7B0947}"/>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31</a:t>
            </a:fld>
            <a:endParaRPr lang="en-US">
              <a:solidFill>
                <a:srgbClr val="FFFFFF"/>
              </a:solidFill>
            </a:endParaRPr>
          </a:p>
        </p:txBody>
      </p:sp>
    </p:spTree>
    <p:extLst>
      <p:ext uri="{BB962C8B-B14F-4D97-AF65-F5344CB8AC3E}">
        <p14:creationId xmlns:p14="http://schemas.microsoft.com/office/powerpoint/2010/main" val="41826786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B657D-3810-BECC-6660-090104A2D053}"/>
              </a:ext>
            </a:extLst>
          </p:cNvPr>
          <p:cNvSpPr>
            <a:spLocks noGrp="1"/>
          </p:cNvSpPr>
          <p:nvPr>
            <p:ph type="title"/>
          </p:nvPr>
        </p:nvSpPr>
        <p:spPr/>
        <p:txBody>
          <a:bodyPr/>
          <a:lstStyle/>
          <a:p>
            <a:r>
              <a:rPr lang="en-US" dirty="0"/>
              <a:t>Big/Little Thompson Abandoned Mine lands</a:t>
            </a:r>
          </a:p>
        </p:txBody>
      </p:sp>
      <p:sp>
        <p:nvSpPr>
          <p:cNvPr id="3" name="Content Placeholder 2">
            <a:extLst>
              <a:ext uri="{FF2B5EF4-FFF2-40B4-BE49-F238E27FC236}">
                <a16:creationId xmlns:a16="http://schemas.microsoft.com/office/drawing/2014/main" id="{1D4FDC4B-1477-A8AC-4A03-989AAAFE35B2}"/>
              </a:ext>
            </a:extLst>
          </p:cNvPr>
          <p:cNvSpPr>
            <a:spLocks noGrp="1"/>
          </p:cNvSpPr>
          <p:nvPr>
            <p:ph sz="half" idx="1"/>
          </p:nvPr>
        </p:nvSpPr>
        <p:spPr/>
        <p:txBody>
          <a:bodyPr/>
          <a:lstStyle/>
          <a:p>
            <a:endParaRPr lang="en-US"/>
          </a:p>
        </p:txBody>
      </p:sp>
      <p:sp>
        <p:nvSpPr>
          <p:cNvPr id="4" name="Slide Number Placeholder 3">
            <a:extLst>
              <a:ext uri="{FF2B5EF4-FFF2-40B4-BE49-F238E27FC236}">
                <a16:creationId xmlns:a16="http://schemas.microsoft.com/office/drawing/2014/main" id="{6253D415-67D2-4DBE-88E7-9C2E91011FC0}"/>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32</a:t>
            </a:fld>
            <a:endParaRPr lang="en-US">
              <a:solidFill>
                <a:srgbClr val="FFFFFF"/>
              </a:solidFill>
            </a:endParaRPr>
          </a:p>
        </p:txBody>
      </p:sp>
      <p:pic>
        <p:nvPicPr>
          <p:cNvPr id="5" name="Picture 4" descr="A map of different colors&#10;&#10;Description automatically generated">
            <a:extLst>
              <a:ext uri="{FF2B5EF4-FFF2-40B4-BE49-F238E27FC236}">
                <a16:creationId xmlns:a16="http://schemas.microsoft.com/office/drawing/2014/main" id="{C8F7B872-358D-2042-ED3B-357C0A7713DD}"/>
              </a:ext>
            </a:extLst>
          </p:cNvPr>
          <p:cNvPicPr>
            <a:picLocks noChangeAspect="1"/>
          </p:cNvPicPr>
          <p:nvPr/>
        </p:nvPicPr>
        <p:blipFill>
          <a:blip r:embed="rId3"/>
          <a:stretch>
            <a:fillRect/>
          </a:stretch>
        </p:blipFill>
        <p:spPr>
          <a:xfrm>
            <a:off x="0" y="1085516"/>
            <a:ext cx="7936865" cy="5043805"/>
          </a:xfrm>
          <a:prstGeom prst="rect">
            <a:avLst/>
          </a:prstGeom>
        </p:spPr>
      </p:pic>
    </p:spTree>
    <p:extLst>
      <p:ext uri="{BB962C8B-B14F-4D97-AF65-F5344CB8AC3E}">
        <p14:creationId xmlns:p14="http://schemas.microsoft.com/office/powerpoint/2010/main" val="2387657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E35EE-BF0B-8099-B139-6FA76066E8EC}"/>
              </a:ext>
            </a:extLst>
          </p:cNvPr>
          <p:cNvSpPr>
            <a:spLocks noGrp="1"/>
          </p:cNvSpPr>
          <p:nvPr>
            <p:ph type="title"/>
          </p:nvPr>
        </p:nvSpPr>
        <p:spPr/>
        <p:txBody>
          <a:bodyPr/>
          <a:lstStyle/>
          <a:p>
            <a:r>
              <a:rPr lang="en-US" dirty="0"/>
              <a:t>Cache la Poudre Abandoned Mine lands</a:t>
            </a:r>
          </a:p>
        </p:txBody>
      </p:sp>
      <p:sp>
        <p:nvSpPr>
          <p:cNvPr id="3" name="Content Placeholder 2">
            <a:extLst>
              <a:ext uri="{FF2B5EF4-FFF2-40B4-BE49-F238E27FC236}">
                <a16:creationId xmlns:a16="http://schemas.microsoft.com/office/drawing/2014/main" id="{FDB6635D-FAF7-BCED-2381-09312CE243D2}"/>
              </a:ext>
            </a:extLst>
          </p:cNvPr>
          <p:cNvSpPr>
            <a:spLocks noGrp="1"/>
          </p:cNvSpPr>
          <p:nvPr>
            <p:ph sz="half" idx="1"/>
          </p:nvPr>
        </p:nvSpPr>
        <p:spPr/>
        <p:txBody>
          <a:bodyPr/>
          <a:lstStyle/>
          <a:p>
            <a:endParaRPr lang="en-US"/>
          </a:p>
        </p:txBody>
      </p:sp>
      <p:sp>
        <p:nvSpPr>
          <p:cNvPr id="4" name="Slide Number Placeholder 3">
            <a:extLst>
              <a:ext uri="{FF2B5EF4-FFF2-40B4-BE49-F238E27FC236}">
                <a16:creationId xmlns:a16="http://schemas.microsoft.com/office/drawing/2014/main" id="{539A0CAE-356E-2701-0DB3-7A741F7198D1}"/>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33</a:t>
            </a:fld>
            <a:endParaRPr lang="en-US">
              <a:solidFill>
                <a:srgbClr val="FFFFFF"/>
              </a:solidFill>
            </a:endParaRPr>
          </a:p>
        </p:txBody>
      </p:sp>
      <p:pic>
        <p:nvPicPr>
          <p:cNvPr id="5" name="Picture 4" descr="A map of different colored areas&#10;&#10;Description automatically generated">
            <a:extLst>
              <a:ext uri="{FF2B5EF4-FFF2-40B4-BE49-F238E27FC236}">
                <a16:creationId xmlns:a16="http://schemas.microsoft.com/office/drawing/2014/main" id="{F330164E-786A-1998-E75C-97425DD50330}"/>
              </a:ext>
            </a:extLst>
          </p:cNvPr>
          <p:cNvPicPr>
            <a:picLocks noChangeAspect="1"/>
          </p:cNvPicPr>
          <p:nvPr/>
        </p:nvPicPr>
        <p:blipFill>
          <a:blip r:embed="rId3"/>
          <a:stretch>
            <a:fillRect/>
          </a:stretch>
        </p:blipFill>
        <p:spPr>
          <a:xfrm>
            <a:off x="93600" y="1234281"/>
            <a:ext cx="7945755" cy="5050155"/>
          </a:xfrm>
          <a:prstGeom prst="rect">
            <a:avLst/>
          </a:prstGeom>
        </p:spPr>
      </p:pic>
    </p:spTree>
    <p:extLst>
      <p:ext uri="{BB962C8B-B14F-4D97-AF65-F5344CB8AC3E}">
        <p14:creationId xmlns:p14="http://schemas.microsoft.com/office/powerpoint/2010/main" val="67900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B6AA6-FCD4-9EE4-5193-0346D833304A}"/>
              </a:ext>
            </a:extLst>
          </p:cNvPr>
          <p:cNvSpPr>
            <a:spLocks noGrp="1"/>
          </p:cNvSpPr>
          <p:nvPr>
            <p:ph type="title"/>
          </p:nvPr>
        </p:nvSpPr>
        <p:spPr/>
        <p:txBody>
          <a:bodyPr/>
          <a:lstStyle/>
          <a:p>
            <a:r>
              <a:rPr lang="en-US" dirty="0"/>
              <a:t>Saint Vrain Heavy Abandoned Mine lands</a:t>
            </a:r>
          </a:p>
        </p:txBody>
      </p:sp>
      <p:sp>
        <p:nvSpPr>
          <p:cNvPr id="3" name="Content Placeholder 2">
            <a:extLst>
              <a:ext uri="{FF2B5EF4-FFF2-40B4-BE49-F238E27FC236}">
                <a16:creationId xmlns:a16="http://schemas.microsoft.com/office/drawing/2014/main" id="{C488A445-7BA6-87B5-368E-47EB0B4F4CFB}"/>
              </a:ext>
            </a:extLst>
          </p:cNvPr>
          <p:cNvSpPr>
            <a:spLocks noGrp="1"/>
          </p:cNvSpPr>
          <p:nvPr>
            <p:ph sz="half" idx="1"/>
          </p:nvPr>
        </p:nvSpPr>
        <p:spPr/>
        <p:txBody>
          <a:bodyPr/>
          <a:lstStyle/>
          <a:p>
            <a:endParaRPr lang="en-US"/>
          </a:p>
        </p:txBody>
      </p:sp>
      <p:sp>
        <p:nvSpPr>
          <p:cNvPr id="4" name="Slide Number Placeholder 3">
            <a:extLst>
              <a:ext uri="{FF2B5EF4-FFF2-40B4-BE49-F238E27FC236}">
                <a16:creationId xmlns:a16="http://schemas.microsoft.com/office/drawing/2014/main" id="{C700E8FB-BCBB-65BD-7076-C8513BC12F28}"/>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34</a:t>
            </a:fld>
            <a:endParaRPr lang="en-US">
              <a:solidFill>
                <a:srgbClr val="FFFFFF"/>
              </a:solidFill>
            </a:endParaRPr>
          </a:p>
        </p:txBody>
      </p:sp>
      <p:pic>
        <p:nvPicPr>
          <p:cNvPr id="5" name="Picture 4">
            <a:extLst>
              <a:ext uri="{FF2B5EF4-FFF2-40B4-BE49-F238E27FC236}">
                <a16:creationId xmlns:a16="http://schemas.microsoft.com/office/drawing/2014/main" id="{3ADBE9EB-A7E1-C07E-0394-A1988E7812E9}"/>
              </a:ext>
            </a:extLst>
          </p:cNvPr>
          <p:cNvPicPr>
            <a:picLocks noChangeAspect="1"/>
          </p:cNvPicPr>
          <p:nvPr/>
        </p:nvPicPr>
        <p:blipFill>
          <a:blip r:embed="rId3"/>
          <a:stretch>
            <a:fillRect/>
          </a:stretch>
        </p:blipFill>
        <p:spPr>
          <a:xfrm>
            <a:off x="90255" y="1234281"/>
            <a:ext cx="7305675" cy="4643120"/>
          </a:xfrm>
          <a:prstGeom prst="rect">
            <a:avLst/>
          </a:prstGeom>
        </p:spPr>
      </p:pic>
    </p:spTree>
    <p:extLst>
      <p:ext uri="{BB962C8B-B14F-4D97-AF65-F5344CB8AC3E}">
        <p14:creationId xmlns:p14="http://schemas.microsoft.com/office/powerpoint/2010/main" val="1562172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04D18-113B-1B28-AF73-63535E912626}"/>
              </a:ext>
            </a:extLst>
          </p:cNvPr>
          <p:cNvSpPr>
            <a:spLocks noGrp="1"/>
          </p:cNvSpPr>
          <p:nvPr>
            <p:ph type="title"/>
          </p:nvPr>
        </p:nvSpPr>
        <p:spPr/>
        <p:txBody>
          <a:bodyPr/>
          <a:lstStyle/>
          <a:p>
            <a:r>
              <a:rPr lang="en-US" dirty="0"/>
              <a:t>Middle South Platte Abandoned Mine lands</a:t>
            </a:r>
          </a:p>
        </p:txBody>
      </p:sp>
      <p:sp>
        <p:nvSpPr>
          <p:cNvPr id="3" name="Content Placeholder 2">
            <a:extLst>
              <a:ext uri="{FF2B5EF4-FFF2-40B4-BE49-F238E27FC236}">
                <a16:creationId xmlns:a16="http://schemas.microsoft.com/office/drawing/2014/main" id="{10B1B292-0A9B-E734-49A0-C1F347535A74}"/>
              </a:ext>
            </a:extLst>
          </p:cNvPr>
          <p:cNvSpPr>
            <a:spLocks noGrp="1"/>
          </p:cNvSpPr>
          <p:nvPr>
            <p:ph sz="half" idx="1"/>
          </p:nvPr>
        </p:nvSpPr>
        <p:spPr/>
        <p:txBody>
          <a:bodyPr/>
          <a:lstStyle/>
          <a:p>
            <a:endParaRPr lang="en-US"/>
          </a:p>
        </p:txBody>
      </p:sp>
      <p:sp>
        <p:nvSpPr>
          <p:cNvPr id="4" name="Slide Number Placeholder 3">
            <a:extLst>
              <a:ext uri="{FF2B5EF4-FFF2-40B4-BE49-F238E27FC236}">
                <a16:creationId xmlns:a16="http://schemas.microsoft.com/office/drawing/2014/main" id="{8DD53E2C-B299-5CF2-A7A1-4D942A212855}"/>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35</a:t>
            </a:fld>
            <a:endParaRPr lang="en-US">
              <a:solidFill>
                <a:srgbClr val="FFFFFF"/>
              </a:solidFill>
            </a:endParaRPr>
          </a:p>
        </p:txBody>
      </p:sp>
      <p:pic>
        <p:nvPicPr>
          <p:cNvPr id="5" name="Picture 4">
            <a:extLst>
              <a:ext uri="{FF2B5EF4-FFF2-40B4-BE49-F238E27FC236}">
                <a16:creationId xmlns:a16="http://schemas.microsoft.com/office/drawing/2014/main" id="{38195503-0AE8-3C71-E361-62FDC3C84F7A}"/>
              </a:ext>
            </a:extLst>
          </p:cNvPr>
          <p:cNvPicPr>
            <a:picLocks noChangeAspect="1"/>
          </p:cNvPicPr>
          <p:nvPr/>
        </p:nvPicPr>
        <p:blipFill>
          <a:blip r:embed="rId3"/>
          <a:stretch>
            <a:fillRect/>
          </a:stretch>
        </p:blipFill>
        <p:spPr>
          <a:xfrm>
            <a:off x="0" y="1152423"/>
            <a:ext cx="7936865" cy="5043805"/>
          </a:xfrm>
          <a:prstGeom prst="rect">
            <a:avLst/>
          </a:prstGeom>
        </p:spPr>
      </p:pic>
    </p:spTree>
    <p:extLst>
      <p:ext uri="{BB962C8B-B14F-4D97-AF65-F5344CB8AC3E}">
        <p14:creationId xmlns:p14="http://schemas.microsoft.com/office/powerpoint/2010/main" val="771266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CE6AB-C7E9-73C8-1689-94A6FF52241E}"/>
              </a:ext>
            </a:extLst>
          </p:cNvPr>
          <p:cNvSpPr>
            <a:spLocks noGrp="1"/>
          </p:cNvSpPr>
          <p:nvPr>
            <p:ph type="title"/>
          </p:nvPr>
        </p:nvSpPr>
        <p:spPr/>
        <p:txBody>
          <a:bodyPr/>
          <a:lstStyle/>
          <a:p>
            <a:r>
              <a:rPr lang="en-US" dirty="0"/>
              <a:t>Sources of Addressed Parameters of Concern</a:t>
            </a:r>
          </a:p>
        </p:txBody>
      </p:sp>
      <p:sp>
        <p:nvSpPr>
          <p:cNvPr id="3" name="Content Placeholder 2">
            <a:extLst>
              <a:ext uri="{FF2B5EF4-FFF2-40B4-BE49-F238E27FC236}">
                <a16:creationId xmlns:a16="http://schemas.microsoft.com/office/drawing/2014/main" id="{19909488-87FB-1D03-B48B-43D06F3DDF45}"/>
              </a:ext>
            </a:extLst>
          </p:cNvPr>
          <p:cNvSpPr>
            <a:spLocks noGrp="1"/>
          </p:cNvSpPr>
          <p:nvPr>
            <p:ph sz="half" idx="1"/>
          </p:nvPr>
        </p:nvSpPr>
        <p:spPr/>
        <p:txBody>
          <a:bodyPr/>
          <a:lstStyle/>
          <a:p>
            <a:r>
              <a:rPr lang="en-US" dirty="0"/>
              <a:t>Heavy Metals</a:t>
            </a:r>
          </a:p>
          <a:p>
            <a:pPr lvl="1"/>
            <a:r>
              <a:rPr lang="en-US" dirty="0"/>
              <a:t>Industry</a:t>
            </a:r>
          </a:p>
          <a:p>
            <a:pPr lvl="1"/>
            <a:r>
              <a:rPr lang="en-US" dirty="0"/>
              <a:t>Natural Sources Increased by Irrigation</a:t>
            </a:r>
          </a:p>
          <a:p>
            <a:pPr lvl="1"/>
            <a:r>
              <a:rPr lang="en-US" dirty="0"/>
              <a:t>Abandoned Mine Lands</a:t>
            </a:r>
          </a:p>
        </p:txBody>
      </p:sp>
      <p:sp>
        <p:nvSpPr>
          <p:cNvPr id="4" name="Slide Number Placeholder 3">
            <a:extLst>
              <a:ext uri="{FF2B5EF4-FFF2-40B4-BE49-F238E27FC236}">
                <a16:creationId xmlns:a16="http://schemas.microsoft.com/office/drawing/2014/main" id="{3DE12525-2238-1AE9-F23A-BABFF157D8A9}"/>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36</a:t>
            </a:fld>
            <a:endParaRPr lang="en-US">
              <a:solidFill>
                <a:srgbClr val="FFFFFF"/>
              </a:solidFill>
            </a:endParaRPr>
          </a:p>
        </p:txBody>
      </p:sp>
    </p:spTree>
    <p:extLst>
      <p:ext uri="{BB962C8B-B14F-4D97-AF65-F5344CB8AC3E}">
        <p14:creationId xmlns:p14="http://schemas.microsoft.com/office/powerpoint/2010/main" val="3164998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E9CFD-49F8-9A88-6212-EA3193A77131}"/>
              </a:ext>
            </a:extLst>
          </p:cNvPr>
          <p:cNvSpPr>
            <a:spLocks noGrp="1"/>
          </p:cNvSpPr>
          <p:nvPr>
            <p:ph type="title"/>
          </p:nvPr>
        </p:nvSpPr>
        <p:spPr>
          <a:xfrm>
            <a:off x="381000" y="-91282"/>
            <a:ext cx="10029092" cy="1325563"/>
          </a:xfrm>
        </p:spPr>
        <p:txBody>
          <a:bodyPr/>
          <a:lstStyle/>
          <a:p>
            <a:r>
              <a:rPr lang="en-US" dirty="0"/>
              <a:t>Heavy Metals Priority Practices by Land use</a:t>
            </a:r>
          </a:p>
        </p:txBody>
      </p:sp>
      <p:sp>
        <p:nvSpPr>
          <p:cNvPr id="3" name="Content Placeholder 2">
            <a:extLst>
              <a:ext uri="{FF2B5EF4-FFF2-40B4-BE49-F238E27FC236}">
                <a16:creationId xmlns:a16="http://schemas.microsoft.com/office/drawing/2014/main" id="{9233E1DC-1D5E-1999-8BC2-2BA83E867C37}"/>
              </a:ext>
            </a:extLst>
          </p:cNvPr>
          <p:cNvSpPr>
            <a:spLocks noGrp="1"/>
          </p:cNvSpPr>
          <p:nvPr>
            <p:ph sz="half" idx="1"/>
          </p:nvPr>
        </p:nvSpPr>
        <p:spPr/>
        <p:txBody>
          <a:bodyPr>
            <a:normAutofit fontScale="92500" lnSpcReduction="10000"/>
          </a:bodyPr>
          <a:lstStyle/>
          <a:p>
            <a:r>
              <a:rPr lang="en-US" dirty="0"/>
              <a:t>Urban non-MS4</a:t>
            </a:r>
          </a:p>
          <a:p>
            <a:pPr lvl="1"/>
            <a:r>
              <a:rPr lang="en-US" dirty="0"/>
              <a:t>Discontinue Use in Industry</a:t>
            </a:r>
          </a:p>
          <a:p>
            <a:r>
              <a:rPr lang="en-US" dirty="0"/>
              <a:t>Cropland</a:t>
            </a:r>
          </a:p>
          <a:p>
            <a:pPr lvl="1"/>
            <a:r>
              <a:rPr lang="en-US" dirty="0"/>
              <a:t>Irrigation Water Management</a:t>
            </a:r>
          </a:p>
          <a:p>
            <a:r>
              <a:rPr lang="en-US" dirty="0"/>
              <a:t>Abandoned Mine Land BMPs</a:t>
            </a:r>
          </a:p>
          <a:p>
            <a:pPr lvl="1"/>
            <a:r>
              <a:rPr lang="en-US" dirty="0"/>
              <a:t>Erosion and Sediment Control</a:t>
            </a:r>
          </a:p>
          <a:p>
            <a:pPr lvl="1"/>
            <a:r>
              <a:rPr lang="en-US" dirty="0"/>
              <a:t>Site Preparation</a:t>
            </a:r>
          </a:p>
          <a:p>
            <a:pPr lvl="1"/>
            <a:r>
              <a:rPr lang="en-US" dirty="0"/>
              <a:t>Storage of Soil Materials</a:t>
            </a:r>
          </a:p>
          <a:p>
            <a:pPr lvl="1"/>
            <a:r>
              <a:rPr lang="en-US" dirty="0"/>
              <a:t>Highwall Treatment</a:t>
            </a:r>
          </a:p>
          <a:p>
            <a:pPr lvl="1"/>
            <a:r>
              <a:rPr lang="en-US" dirty="0"/>
              <a:t>Placement of Surface Material</a:t>
            </a:r>
          </a:p>
          <a:p>
            <a:pPr lvl="1"/>
            <a:r>
              <a:rPr lang="en-US" dirty="0"/>
              <a:t>Vegetation</a:t>
            </a:r>
          </a:p>
          <a:p>
            <a:pPr lvl="1"/>
            <a:r>
              <a:rPr lang="en-US" dirty="0"/>
              <a:t>Control of Toxic Aqueous Discharge</a:t>
            </a:r>
          </a:p>
          <a:p>
            <a:pPr lvl="1"/>
            <a:r>
              <a:rPr lang="en-US" dirty="0" err="1"/>
              <a:t>Etc</a:t>
            </a:r>
            <a:r>
              <a:rPr lang="en-US" dirty="0"/>
              <a:t>… </a:t>
            </a:r>
          </a:p>
          <a:p>
            <a:pPr lvl="1"/>
            <a:endParaRPr lang="en-US" dirty="0"/>
          </a:p>
        </p:txBody>
      </p:sp>
      <p:sp>
        <p:nvSpPr>
          <p:cNvPr id="4" name="Slide Number Placeholder 3">
            <a:extLst>
              <a:ext uri="{FF2B5EF4-FFF2-40B4-BE49-F238E27FC236}">
                <a16:creationId xmlns:a16="http://schemas.microsoft.com/office/drawing/2014/main" id="{6228D4C0-F67F-A2E8-A3D2-FEF7FC7B0947}"/>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37</a:t>
            </a:fld>
            <a:endParaRPr lang="en-US">
              <a:solidFill>
                <a:srgbClr val="FFFFFF"/>
              </a:solidFill>
            </a:endParaRPr>
          </a:p>
        </p:txBody>
      </p:sp>
    </p:spTree>
    <p:extLst>
      <p:ext uri="{BB962C8B-B14F-4D97-AF65-F5344CB8AC3E}">
        <p14:creationId xmlns:p14="http://schemas.microsoft.com/office/powerpoint/2010/main" val="3270432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17217-B36F-B3AE-A6C2-FE01CB377CC1}"/>
              </a:ext>
            </a:extLst>
          </p:cNvPr>
          <p:cNvSpPr>
            <a:spLocks noGrp="1"/>
          </p:cNvSpPr>
          <p:nvPr>
            <p:ph type="title"/>
          </p:nvPr>
        </p:nvSpPr>
        <p:spPr/>
        <p:txBody>
          <a:bodyPr/>
          <a:lstStyle/>
          <a:p>
            <a:r>
              <a:rPr lang="en-US" dirty="0"/>
              <a:t>Sources of Financial and Technical Assistance</a:t>
            </a:r>
          </a:p>
        </p:txBody>
      </p:sp>
      <p:sp>
        <p:nvSpPr>
          <p:cNvPr id="3" name="Content Placeholder 2">
            <a:extLst>
              <a:ext uri="{FF2B5EF4-FFF2-40B4-BE49-F238E27FC236}">
                <a16:creationId xmlns:a16="http://schemas.microsoft.com/office/drawing/2014/main" id="{021B6F41-D5A4-41FF-7054-DDF6F9B852AD}"/>
              </a:ext>
            </a:extLst>
          </p:cNvPr>
          <p:cNvSpPr>
            <a:spLocks noGrp="1"/>
          </p:cNvSpPr>
          <p:nvPr>
            <p:ph sz="half" idx="1"/>
          </p:nvPr>
        </p:nvSpPr>
        <p:spPr/>
        <p:txBody>
          <a:bodyPr/>
          <a:lstStyle/>
          <a:p>
            <a:r>
              <a:rPr lang="en-US" dirty="0"/>
              <a:t>Local</a:t>
            </a:r>
          </a:p>
          <a:p>
            <a:endParaRPr lang="en-US" dirty="0"/>
          </a:p>
        </p:txBody>
      </p:sp>
      <p:sp>
        <p:nvSpPr>
          <p:cNvPr id="4" name="Slide Number Placeholder 3">
            <a:extLst>
              <a:ext uri="{FF2B5EF4-FFF2-40B4-BE49-F238E27FC236}">
                <a16:creationId xmlns:a16="http://schemas.microsoft.com/office/drawing/2014/main" id="{3195B692-7759-AC65-0037-012BE393A4B4}"/>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38</a:t>
            </a:fld>
            <a:endParaRPr lang="en-US">
              <a:solidFill>
                <a:srgbClr val="FFFFFF"/>
              </a:solidFill>
            </a:endParaRPr>
          </a:p>
        </p:txBody>
      </p:sp>
      <p:graphicFrame>
        <p:nvGraphicFramePr>
          <p:cNvPr id="5" name="Table 4">
            <a:extLst>
              <a:ext uri="{FF2B5EF4-FFF2-40B4-BE49-F238E27FC236}">
                <a16:creationId xmlns:a16="http://schemas.microsoft.com/office/drawing/2014/main" id="{F7A1E1E2-55A2-1124-F6A4-1CCED7C7EC57}"/>
              </a:ext>
            </a:extLst>
          </p:cNvPr>
          <p:cNvGraphicFramePr>
            <a:graphicFrameLocks noGrp="1"/>
          </p:cNvGraphicFramePr>
          <p:nvPr>
            <p:extLst>
              <p:ext uri="{D42A27DB-BD31-4B8C-83A1-F6EECF244321}">
                <p14:modId xmlns:p14="http://schemas.microsoft.com/office/powerpoint/2010/main" val="675019696"/>
              </p:ext>
            </p:extLst>
          </p:nvPr>
        </p:nvGraphicFramePr>
        <p:xfrm>
          <a:off x="92076" y="1884706"/>
          <a:ext cx="12055477" cy="4044950"/>
        </p:xfrm>
        <a:graphic>
          <a:graphicData uri="http://schemas.openxmlformats.org/drawingml/2006/table">
            <a:tbl>
              <a:tblPr firstRow="1" firstCol="1" bandRow="1">
                <a:tableStyleId>{46F890A9-2807-4EBB-B81D-B2AA78EC7F39}</a:tableStyleId>
              </a:tblPr>
              <a:tblGrid>
                <a:gridCol w="2486905">
                  <a:extLst>
                    <a:ext uri="{9D8B030D-6E8A-4147-A177-3AD203B41FA5}">
                      <a16:colId xmlns:a16="http://schemas.microsoft.com/office/drawing/2014/main" val="3026089547"/>
                    </a:ext>
                  </a:extLst>
                </a:gridCol>
                <a:gridCol w="2246534">
                  <a:extLst>
                    <a:ext uri="{9D8B030D-6E8A-4147-A177-3AD203B41FA5}">
                      <a16:colId xmlns:a16="http://schemas.microsoft.com/office/drawing/2014/main" val="1939267336"/>
                    </a:ext>
                  </a:extLst>
                </a:gridCol>
                <a:gridCol w="1414487">
                  <a:extLst>
                    <a:ext uri="{9D8B030D-6E8A-4147-A177-3AD203B41FA5}">
                      <a16:colId xmlns:a16="http://schemas.microsoft.com/office/drawing/2014/main" val="809819466"/>
                    </a:ext>
                  </a:extLst>
                </a:gridCol>
                <a:gridCol w="915254">
                  <a:extLst>
                    <a:ext uri="{9D8B030D-6E8A-4147-A177-3AD203B41FA5}">
                      <a16:colId xmlns:a16="http://schemas.microsoft.com/office/drawing/2014/main" val="3932227751"/>
                    </a:ext>
                  </a:extLst>
                </a:gridCol>
                <a:gridCol w="832049">
                  <a:extLst>
                    <a:ext uri="{9D8B030D-6E8A-4147-A177-3AD203B41FA5}">
                      <a16:colId xmlns:a16="http://schemas.microsoft.com/office/drawing/2014/main" val="572273795"/>
                    </a:ext>
                  </a:extLst>
                </a:gridCol>
                <a:gridCol w="915254">
                  <a:extLst>
                    <a:ext uri="{9D8B030D-6E8A-4147-A177-3AD203B41FA5}">
                      <a16:colId xmlns:a16="http://schemas.microsoft.com/office/drawing/2014/main" val="3688915174"/>
                    </a:ext>
                  </a:extLst>
                </a:gridCol>
                <a:gridCol w="915254">
                  <a:extLst>
                    <a:ext uri="{9D8B030D-6E8A-4147-A177-3AD203B41FA5}">
                      <a16:colId xmlns:a16="http://schemas.microsoft.com/office/drawing/2014/main" val="1802848768"/>
                    </a:ext>
                  </a:extLst>
                </a:gridCol>
                <a:gridCol w="665642">
                  <a:extLst>
                    <a:ext uri="{9D8B030D-6E8A-4147-A177-3AD203B41FA5}">
                      <a16:colId xmlns:a16="http://schemas.microsoft.com/office/drawing/2014/main" val="3076505110"/>
                    </a:ext>
                  </a:extLst>
                </a:gridCol>
                <a:gridCol w="832049">
                  <a:extLst>
                    <a:ext uri="{9D8B030D-6E8A-4147-A177-3AD203B41FA5}">
                      <a16:colId xmlns:a16="http://schemas.microsoft.com/office/drawing/2014/main" val="2466654508"/>
                    </a:ext>
                  </a:extLst>
                </a:gridCol>
                <a:gridCol w="832049">
                  <a:extLst>
                    <a:ext uri="{9D8B030D-6E8A-4147-A177-3AD203B41FA5}">
                      <a16:colId xmlns:a16="http://schemas.microsoft.com/office/drawing/2014/main" val="1170981963"/>
                    </a:ext>
                  </a:extLst>
                </a:gridCol>
              </a:tblGrid>
              <a:tr h="0">
                <a:tc rowSpan="2">
                  <a:txBody>
                    <a:bodyPr/>
                    <a:lstStyle/>
                    <a:p>
                      <a:pPr marL="0" marR="0" algn="ctr">
                        <a:lnSpc>
                          <a:spcPct val="120000"/>
                        </a:lnSpc>
                        <a:spcBef>
                          <a:spcPts val="300"/>
                        </a:spcBef>
                        <a:spcAft>
                          <a:spcPts val="120"/>
                        </a:spcAft>
                      </a:pPr>
                      <a:r>
                        <a:rPr lang="en-US" sz="1100">
                          <a:effectLst/>
                        </a:rPr>
                        <a:t>Agency or </a:t>
                      </a:r>
                      <a:br>
                        <a:rPr lang="en-US" sz="1100">
                          <a:effectLst/>
                        </a:rPr>
                      </a:br>
                      <a:r>
                        <a:rPr lang="en-US" sz="1100">
                          <a:effectLst/>
                        </a:rPr>
                        <a:t>Organization</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marL="0" marR="0" algn="ctr">
                        <a:lnSpc>
                          <a:spcPct val="120000"/>
                        </a:lnSpc>
                        <a:spcBef>
                          <a:spcPts val="300"/>
                        </a:spcBef>
                        <a:spcAft>
                          <a:spcPts val="120"/>
                        </a:spcAft>
                      </a:pPr>
                      <a:r>
                        <a:rPr lang="en-US" sz="1100">
                          <a:effectLst/>
                        </a:rPr>
                        <a:t>Website</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marL="0" marR="0" algn="ctr">
                        <a:lnSpc>
                          <a:spcPct val="120000"/>
                        </a:lnSpc>
                        <a:spcBef>
                          <a:spcPts val="300"/>
                        </a:spcBef>
                        <a:spcAft>
                          <a:spcPts val="120"/>
                        </a:spcAft>
                      </a:pPr>
                      <a:r>
                        <a:rPr lang="en-US" sz="1100">
                          <a:effectLst/>
                        </a:rPr>
                        <a:t>Assistance</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gridSpan="7">
                  <a:txBody>
                    <a:bodyPr/>
                    <a:lstStyle/>
                    <a:p>
                      <a:pPr marL="0" marR="0" algn="ctr">
                        <a:lnSpc>
                          <a:spcPct val="120000"/>
                        </a:lnSpc>
                        <a:spcBef>
                          <a:spcPts val="300"/>
                        </a:spcBef>
                        <a:spcAft>
                          <a:spcPts val="120"/>
                        </a:spcAft>
                      </a:pPr>
                      <a:r>
                        <a:rPr lang="en-US" sz="1100" dirty="0">
                          <a:effectLst/>
                        </a:rPr>
                        <a:t>BMP Category</a:t>
                      </a:r>
                    </a:p>
                  </a:txBody>
                  <a:tcPr marL="68580" marR="68580" marT="0" marB="0" anchor="ctr"/>
                </a:tc>
                <a:tc hMerge="1">
                  <a:txBody>
                    <a:bodyPr/>
                    <a:lstStyle/>
                    <a:p>
                      <a:endParaRPr/>
                    </a:p>
                  </a:txBody>
                  <a:tcPr marL="68580" marR="68580" marT="0" marB="0" anchor="ctr"/>
                </a:tc>
                <a:tc hMerge="1">
                  <a:txBody>
                    <a:bodyPr/>
                    <a:lstStyle/>
                    <a:p>
                      <a:endParaRPr/>
                    </a:p>
                  </a:txBody>
                  <a:tcPr marL="68580" marR="68580" marT="0" marB="0" anchor="ctr"/>
                </a:tc>
                <a:tc hMerge="1">
                  <a:txBody>
                    <a:bodyPr/>
                    <a:lstStyle/>
                    <a:p>
                      <a:endParaRPr/>
                    </a:p>
                  </a:txBody>
                  <a:tcPr marL="68580" marR="68580" marT="0" marB="0" anchor="ctr"/>
                </a:tc>
                <a:tc hMerge="1">
                  <a:txBody>
                    <a:bodyPr/>
                    <a:lstStyle/>
                    <a:p>
                      <a:endParaRPr/>
                    </a:p>
                  </a:txBody>
                  <a:tcPr marL="68580" marR="68580" marT="0" marB="0" anchor="ctr"/>
                </a:tc>
                <a:tc hMerge="1">
                  <a:txBody>
                    <a:bodyPr/>
                    <a:lstStyle/>
                    <a:p>
                      <a:endParaRPr/>
                    </a:p>
                  </a:txBody>
                  <a:tcPr marL="68580" marR="68580" marT="0" marB="0" anchor="ctr"/>
                </a:tc>
                <a:tc hMerge="1">
                  <a:txBody>
                    <a:bodyPr/>
                    <a:lstStyle/>
                    <a:p>
                      <a:endParaRPr dirty="0"/>
                    </a:p>
                  </a:txBody>
                  <a:tcPr marL="68580" marR="68580" marT="0" marB="0" anchor="ctr"/>
                </a:tc>
                <a:extLst>
                  <a:ext uri="{0D108BD9-81ED-4DB2-BD59-A6C34878D82A}">
                    <a16:rowId xmlns:a16="http://schemas.microsoft.com/office/drawing/2014/main" val="3015133756"/>
                  </a:ext>
                </a:extLst>
              </a:tr>
              <a:tr h="5770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20000"/>
                        </a:lnSpc>
                        <a:spcBef>
                          <a:spcPts val="300"/>
                        </a:spcBef>
                        <a:spcAft>
                          <a:spcPts val="120"/>
                        </a:spcAft>
                      </a:pPr>
                      <a:r>
                        <a:rPr lang="en-US" sz="1100" dirty="0">
                          <a:solidFill>
                            <a:schemeClr val="tx1"/>
                          </a:solidFill>
                          <a:effectLst/>
                        </a:rPr>
                        <a:t>Developed Non-MS4</a:t>
                      </a:r>
                      <a:endParaRPr lang="en-US" sz="1100" dirty="0">
                        <a:solidFill>
                          <a:schemeClr val="tx1"/>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tc>
                  <a:txBody>
                    <a:bodyPr/>
                    <a:lstStyle/>
                    <a:p>
                      <a:pPr marL="0" marR="0" algn="ctr">
                        <a:lnSpc>
                          <a:spcPct val="120000"/>
                        </a:lnSpc>
                        <a:spcBef>
                          <a:spcPts val="300"/>
                        </a:spcBef>
                        <a:spcAft>
                          <a:spcPts val="120"/>
                        </a:spcAft>
                      </a:pPr>
                      <a:r>
                        <a:rPr lang="en-US" sz="1100" dirty="0">
                          <a:solidFill>
                            <a:schemeClr val="tx1"/>
                          </a:solidFill>
                          <a:effectLst/>
                        </a:rPr>
                        <a:t>Cropland</a:t>
                      </a:r>
                      <a:endParaRPr lang="en-US" sz="1100" dirty="0">
                        <a:solidFill>
                          <a:schemeClr val="tx1"/>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tc>
                  <a:txBody>
                    <a:bodyPr/>
                    <a:lstStyle/>
                    <a:p>
                      <a:pPr marL="0" marR="0" algn="ctr">
                        <a:lnSpc>
                          <a:spcPct val="120000"/>
                        </a:lnSpc>
                        <a:spcBef>
                          <a:spcPts val="300"/>
                        </a:spcBef>
                        <a:spcAft>
                          <a:spcPts val="120"/>
                        </a:spcAft>
                      </a:pPr>
                      <a:r>
                        <a:rPr lang="en-US" sz="1100" dirty="0">
                          <a:solidFill>
                            <a:schemeClr val="tx1"/>
                          </a:solidFill>
                          <a:effectLst/>
                        </a:rPr>
                        <a:t>Pasture</a:t>
                      </a:r>
                      <a:endParaRPr lang="en-US" sz="1100" dirty="0">
                        <a:solidFill>
                          <a:schemeClr val="tx1"/>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tc>
                  <a:txBody>
                    <a:bodyPr/>
                    <a:lstStyle/>
                    <a:p>
                      <a:pPr marL="0" marR="0" algn="ctr">
                        <a:lnSpc>
                          <a:spcPct val="120000"/>
                        </a:lnSpc>
                        <a:spcBef>
                          <a:spcPts val="300"/>
                        </a:spcBef>
                        <a:spcAft>
                          <a:spcPts val="120"/>
                        </a:spcAft>
                      </a:pPr>
                      <a:r>
                        <a:rPr lang="en-US" sz="1100" dirty="0">
                          <a:solidFill>
                            <a:schemeClr val="tx1"/>
                          </a:solidFill>
                          <a:effectLst/>
                        </a:rPr>
                        <a:t>Feedlot</a:t>
                      </a:r>
                      <a:endParaRPr lang="en-US" sz="1100" dirty="0">
                        <a:solidFill>
                          <a:schemeClr val="tx1"/>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tc>
                  <a:txBody>
                    <a:bodyPr/>
                    <a:lstStyle/>
                    <a:p>
                      <a:pPr marL="0" marR="0" algn="ctr">
                        <a:lnSpc>
                          <a:spcPct val="120000"/>
                        </a:lnSpc>
                        <a:spcBef>
                          <a:spcPts val="300"/>
                        </a:spcBef>
                        <a:spcAft>
                          <a:spcPts val="120"/>
                        </a:spcAft>
                      </a:pPr>
                      <a:r>
                        <a:rPr lang="en-US" sz="1100" dirty="0">
                          <a:solidFill>
                            <a:schemeClr val="tx1"/>
                          </a:solidFill>
                          <a:effectLst/>
                        </a:rPr>
                        <a:t>Forest</a:t>
                      </a:r>
                      <a:endParaRPr lang="en-US" sz="1100" dirty="0">
                        <a:solidFill>
                          <a:schemeClr val="tx1"/>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tc>
                  <a:txBody>
                    <a:bodyPr/>
                    <a:lstStyle/>
                    <a:p>
                      <a:pPr marL="0" marR="0" algn="ctr">
                        <a:lnSpc>
                          <a:spcPct val="120000"/>
                        </a:lnSpc>
                        <a:spcBef>
                          <a:spcPts val="300"/>
                        </a:spcBef>
                        <a:spcAft>
                          <a:spcPts val="120"/>
                        </a:spcAft>
                      </a:pPr>
                      <a:r>
                        <a:rPr lang="en-US" sz="1100" dirty="0">
                          <a:solidFill>
                            <a:schemeClr val="tx1"/>
                          </a:solidFill>
                          <a:effectLst/>
                        </a:rPr>
                        <a:t>Stream</a:t>
                      </a:r>
                      <a:endParaRPr lang="en-US" sz="1100" dirty="0">
                        <a:solidFill>
                          <a:schemeClr val="tx1"/>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tc>
                  <a:txBody>
                    <a:bodyPr/>
                    <a:lstStyle/>
                    <a:p>
                      <a:pPr marL="0" marR="0" algn="ctr">
                        <a:lnSpc>
                          <a:spcPct val="120000"/>
                        </a:lnSpc>
                        <a:spcBef>
                          <a:spcPts val="300"/>
                        </a:spcBef>
                        <a:spcAft>
                          <a:spcPts val="120"/>
                        </a:spcAft>
                      </a:pPr>
                      <a:r>
                        <a:rPr lang="en-US" sz="1100" dirty="0">
                          <a:solidFill>
                            <a:schemeClr val="tx1"/>
                          </a:solidFill>
                          <a:effectLst/>
                        </a:rPr>
                        <a:t>Outreach</a:t>
                      </a:r>
                      <a:endParaRPr lang="en-US" sz="1100" dirty="0">
                        <a:solidFill>
                          <a:schemeClr val="tx1"/>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val="2560450127"/>
                  </a:ext>
                </a:extLst>
              </a:tr>
              <a:tr h="0">
                <a:tc>
                  <a:txBody>
                    <a:bodyPr/>
                    <a:lstStyle/>
                    <a:p>
                      <a:pPr marL="0" marR="0" algn="ctr" defTabSz="914400" rtl="0" eaLnBrk="1" latinLnBrk="0" hangingPunct="1">
                        <a:lnSpc>
                          <a:spcPct val="120000"/>
                        </a:lnSpc>
                        <a:spcBef>
                          <a:spcPts val="300"/>
                        </a:spcBef>
                        <a:spcAft>
                          <a:spcPts val="120"/>
                        </a:spcAft>
                      </a:pPr>
                      <a:r>
                        <a:rPr lang="en-US" sz="1100" b="1" kern="1200" dirty="0">
                          <a:solidFill>
                            <a:schemeClr val="dk1"/>
                          </a:solidFill>
                          <a:effectLst/>
                          <a:latin typeface="+mn-lt"/>
                          <a:ea typeface="+mn-ea"/>
                          <a:cs typeface="+mn-cs"/>
                        </a:rPr>
                        <a:t>Cities and Towns</a:t>
                      </a: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In main document individually</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lvl="0" indent="0" algn="ctr" defTabSz="914400" rtl="0" eaLnBrk="1" fontAlgn="auto" latinLnBrk="0" hangingPunct="1">
                        <a:lnSpc>
                          <a:spcPct val="120000"/>
                        </a:lnSpc>
                        <a:spcBef>
                          <a:spcPts val="300"/>
                        </a:spcBef>
                        <a:spcAft>
                          <a:spcPts val="120"/>
                        </a:spcAft>
                        <a:buClrTx/>
                        <a:buSzTx/>
                        <a:buFontTx/>
                        <a:buNone/>
                        <a:tabLst/>
                        <a:defRPr/>
                      </a:pPr>
                      <a:r>
                        <a:rPr lang="en-US" sz="1100" kern="1200" dirty="0">
                          <a:solidFill>
                            <a:schemeClr val="dk1"/>
                          </a:solidFill>
                          <a:effectLst/>
                        </a:rPr>
                        <a:t>Financial, Technical</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endParaRPr lang="en-US" sz="1100" kern="120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endParaRPr lang="en-US" sz="1100" kern="120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endParaRPr lang="en-US" sz="1100" kern="120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034771641"/>
                  </a:ext>
                </a:extLst>
              </a:tr>
              <a:tr h="0">
                <a:tc>
                  <a:txBody>
                    <a:bodyPr/>
                    <a:lstStyle/>
                    <a:p>
                      <a:pPr marL="0" marR="0" algn="ctr" defTabSz="914400" rtl="0" eaLnBrk="1" latinLnBrk="0" hangingPunct="1">
                        <a:lnSpc>
                          <a:spcPct val="120000"/>
                        </a:lnSpc>
                        <a:spcBef>
                          <a:spcPts val="300"/>
                        </a:spcBef>
                        <a:spcAft>
                          <a:spcPts val="120"/>
                        </a:spcAft>
                      </a:pPr>
                      <a:r>
                        <a:rPr lang="en-US" sz="1100" b="1" kern="1200" dirty="0">
                          <a:solidFill>
                            <a:schemeClr val="dk1"/>
                          </a:solidFill>
                          <a:effectLst/>
                          <a:latin typeface="+mn-lt"/>
                          <a:ea typeface="+mn-ea"/>
                          <a:cs typeface="+mn-cs"/>
                        </a:rPr>
                        <a:t>Counties</a:t>
                      </a:r>
                    </a:p>
                  </a:txBody>
                  <a:tcPr marL="68580" marR="68580" marT="0" marB="0" anchor="ctr"/>
                </a:tc>
                <a:tc>
                  <a:txBody>
                    <a:bodyPr/>
                    <a:lstStyle/>
                    <a:p>
                      <a:pPr marL="0" marR="0" lvl="0" indent="0" algn="ctr" defTabSz="914400" rtl="0" eaLnBrk="1" fontAlgn="auto" latinLnBrk="0" hangingPunct="1">
                        <a:lnSpc>
                          <a:spcPct val="120000"/>
                        </a:lnSpc>
                        <a:spcBef>
                          <a:spcPts val="300"/>
                        </a:spcBef>
                        <a:spcAft>
                          <a:spcPts val="120"/>
                        </a:spcAft>
                        <a:buClrTx/>
                        <a:buSzTx/>
                        <a:buFontTx/>
                        <a:buNone/>
                        <a:tabLst/>
                        <a:defRPr/>
                      </a:pPr>
                      <a:r>
                        <a:rPr lang="en-US" sz="1100" kern="1200" dirty="0">
                          <a:solidFill>
                            <a:schemeClr val="dk1"/>
                          </a:solidFill>
                          <a:effectLst/>
                        </a:rPr>
                        <a:t>In main document individually</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lvl="0" indent="0" algn="ctr" defTabSz="914400" rtl="0" eaLnBrk="1" fontAlgn="auto" latinLnBrk="0" hangingPunct="1">
                        <a:lnSpc>
                          <a:spcPct val="120000"/>
                        </a:lnSpc>
                        <a:spcBef>
                          <a:spcPts val="300"/>
                        </a:spcBef>
                        <a:spcAft>
                          <a:spcPts val="120"/>
                        </a:spcAft>
                        <a:buClrTx/>
                        <a:buSzTx/>
                        <a:buFontTx/>
                        <a:buNone/>
                        <a:tabLst/>
                        <a:defRPr/>
                      </a:pPr>
                      <a:r>
                        <a:rPr lang="en-US" sz="1100" kern="1200" dirty="0">
                          <a:solidFill>
                            <a:schemeClr val="dk1"/>
                          </a:solidFill>
                          <a:effectLst/>
                        </a:rPr>
                        <a:t>Financial, Technical</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018546951"/>
                  </a:ext>
                </a:extLst>
              </a:tr>
              <a:tr h="0">
                <a:tc>
                  <a:txBody>
                    <a:bodyPr/>
                    <a:lstStyle/>
                    <a:p>
                      <a:pPr marL="0" marR="0" algn="ctr" defTabSz="914400" rtl="0" eaLnBrk="1" latinLnBrk="0" hangingPunct="1">
                        <a:lnSpc>
                          <a:spcPct val="120000"/>
                        </a:lnSpc>
                        <a:spcBef>
                          <a:spcPts val="300"/>
                        </a:spcBef>
                        <a:spcAft>
                          <a:spcPts val="120"/>
                        </a:spcAft>
                      </a:pPr>
                      <a:r>
                        <a:rPr lang="en-US" sz="1100" b="1" kern="1200" dirty="0">
                          <a:solidFill>
                            <a:schemeClr val="dk1"/>
                          </a:solidFill>
                          <a:effectLst/>
                          <a:latin typeface="+mn-lt"/>
                          <a:ea typeface="+mn-ea"/>
                          <a:cs typeface="+mn-cs"/>
                        </a:rPr>
                        <a:t>BTWC</a:t>
                      </a: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bigthompson.co</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lvl="0" indent="0" algn="ctr" defTabSz="914400" rtl="0" eaLnBrk="1" fontAlgn="auto" latinLnBrk="0" hangingPunct="1">
                        <a:lnSpc>
                          <a:spcPct val="120000"/>
                        </a:lnSpc>
                        <a:spcBef>
                          <a:spcPts val="300"/>
                        </a:spcBef>
                        <a:spcAft>
                          <a:spcPts val="120"/>
                        </a:spcAft>
                        <a:buClrTx/>
                        <a:buSzTx/>
                        <a:buFontTx/>
                        <a:buNone/>
                        <a:tabLst/>
                        <a:defRPr/>
                      </a:pPr>
                      <a:r>
                        <a:rPr lang="en-US" sz="1100" kern="1200" dirty="0">
                          <a:solidFill>
                            <a:schemeClr val="dk1"/>
                          </a:solidFill>
                          <a:effectLst/>
                        </a:rPr>
                        <a:t>Technical</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2087899363"/>
                  </a:ext>
                </a:extLst>
              </a:tr>
              <a:tr h="86765">
                <a:tc>
                  <a:txBody>
                    <a:bodyPr/>
                    <a:lstStyle/>
                    <a:p>
                      <a:pPr marL="0" marR="0" algn="ctr" defTabSz="914400" rtl="0" eaLnBrk="1" latinLnBrk="0" hangingPunct="1">
                        <a:lnSpc>
                          <a:spcPct val="120000"/>
                        </a:lnSpc>
                        <a:spcBef>
                          <a:spcPts val="300"/>
                        </a:spcBef>
                        <a:spcAft>
                          <a:spcPts val="120"/>
                        </a:spcAft>
                      </a:pPr>
                      <a:r>
                        <a:rPr lang="en-US" sz="1100" b="1" kern="1200" dirty="0">
                          <a:solidFill>
                            <a:schemeClr val="dk1"/>
                          </a:solidFill>
                          <a:effectLst/>
                          <a:latin typeface="+mn-lt"/>
                          <a:ea typeface="+mn-ea"/>
                          <a:cs typeface="+mn-cs"/>
                        </a:rPr>
                        <a:t>CPRW</a:t>
                      </a:r>
                    </a:p>
                  </a:txBody>
                  <a:tcPr marL="68580" marR="68580" marT="0" marB="0" anchor="ctr"/>
                </a:tc>
                <a:tc>
                  <a:txBody>
                    <a:bodyPr/>
                    <a:lstStyle/>
                    <a:p>
                      <a:pPr marL="0" marR="0" algn="ctr" defTabSz="914400" rtl="0" eaLnBrk="1" latinLnBrk="0" hangingPunct="1">
                        <a:lnSpc>
                          <a:spcPct val="120000"/>
                        </a:lnSpc>
                        <a:spcBef>
                          <a:spcPts val="300"/>
                        </a:spcBef>
                        <a:spcAft>
                          <a:spcPts val="120"/>
                        </a:spcAft>
                      </a:pPr>
                      <a:r>
                        <a:rPr lang="en-US" sz="1100" kern="1200" dirty="0">
                          <a:solidFill>
                            <a:schemeClr val="dk1"/>
                          </a:solidFill>
                          <a:effectLst/>
                        </a:rPr>
                        <a:t>www.poudrewatershed.org</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defTabSz="914400" rtl="0" eaLnBrk="1" latinLnBrk="0" hangingPunct="1">
                        <a:lnSpc>
                          <a:spcPct val="120000"/>
                        </a:lnSpc>
                        <a:spcBef>
                          <a:spcPts val="300"/>
                        </a:spcBef>
                        <a:spcAft>
                          <a:spcPts val="120"/>
                        </a:spcAft>
                      </a:pPr>
                      <a:r>
                        <a:rPr lang="en-US" sz="1100" kern="1200" dirty="0">
                          <a:solidFill>
                            <a:schemeClr val="dk1"/>
                          </a:solidFill>
                          <a:effectLst/>
                        </a:rPr>
                        <a:t>Technical</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953704137"/>
                  </a:ext>
                </a:extLst>
              </a:tr>
              <a:tr h="0">
                <a:tc>
                  <a:txBody>
                    <a:bodyPr/>
                    <a:lstStyle/>
                    <a:p>
                      <a:pPr marL="0" marR="0" algn="ctr" defTabSz="914400" rtl="0" eaLnBrk="1" latinLnBrk="0" hangingPunct="1">
                        <a:lnSpc>
                          <a:spcPct val="120000"/>
                        </a:lnSpc>
                        <a:spcBef>
                          <a:spcPts val="300"/>
                        </a:spcBef>
                        <a:spcAft>
                          <a:spcPts val="120"/>
                        </a:spcAft>
                      </a:pPr>
                      <a:r>
                        <a:rPr lang="en-US" sz="1100" b="1" kern="1200" dirty="0">
                          <a:solidFill>
                            <a:schemeClr val="dk1"/>
                          </a:solidFill>
                          <a:effectLst/>
                          <a:latin typeface="+mn-lt"/>
                          <a:ea typeface="+mn-ea"/>
                          <a:cs typeface="+mn-cs"/>
                        </a:rPr>
                        <a:t>Keep it Clean Partnership</a:t>
                      </a:r>
                    </a:p>
                  </a:txBody>
                  <a:tcPr marL="68580" marR="68580" marT="0" marB="0" anchor="ctr"/>
                </a:tc>
                <a:tc>
                  <a:txBody>
                    <a:bodyPr/>
                    <a:lstStyle/>
                    <a:p>
                      <a:pPr marL="0" marR="0" algn="ctr" defTabSz="914400" rtl="0" eaLnBrk="1" latinLnBrk="0" hangingPunct="1">
                        <a:lnSpc>
                          <a:spcPct val="120000"/>
                        </a:lnSpc>
                        <a:spcBef>
                          <a:spcPts val="300"/>
                        </a:spcBef>
                        <a:spcAft>
                          <a:spcPts val="120"/>
                        </a:spcAft>
                      </a:pPr>
                      <a:r>
                        <a:rPr lang="en-US" sz="1100" kern="1200" dirty="0">
                          <a:solidFill>
                            <a:schemeClr val="dk1"/>
                          </a:solidFill>
                          <a:effectLst/>
                        </a:rPr>
                        <a:t>www.keepitcleanpartnership.org</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dirty="0">
                          <a:effectLst/>
                        </a:rPr>
                        <a:t>Technical</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kern="1200">
                          <a:solidFill>
                            <a:schemeClr val="dk1"/>
                          </a:solidFill>
                          <a:effectLst/>
                        </a:rPr>
                        <a:t>X</a:t>
                      </a:r>
                      <a:endParaRPr lang="en-US" sz="1100" kern="120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a:solidFill>
                            <a:schemeClr val="dk1"/>
                          </a:solidFill>
                          <a:effectLst/>
                        </a:rPr>
                        <a:t>X</a:t>
                      </a:r>
                      <a:endParaRPr lang="en-US" sz="1100" kern="120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a:solidFill>
                            <a:schemeClr val="dk1"/>
                          </a:solidFill>
                          <a:effectLst/>
                        </a:rPr>
                        <a:t>X</a:t>
                      </a:r>
                      <a:endParaRPr lang="en-US" sz="1100" kern="120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a:solidFill>
                            <a:schemeClr val="dk1"/>
                          </a:solidFill>
                          <a:effectLst/>
                        </a:rPr>
                        <a:t>X</a:t>
                      </a:r>
                      <a:endParaRPr lang="en-US" sz="1100" kern="120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710695404"/>
                  </a:ext>
                </a:extLst>
              </a:tr>
              <a:tr h="0">
                <a:tc>
                  <a:txBody>
                    <a:bodyPr/>
                    <a:lstStyle/>
                    <a:p>
                      <a:pPr marL="0" marR="0" algn="ctr">
                        <a:lnSpc>
                          <a:spcPct val="120000"/>
                        </a:lnSpc>
                        <a:spcBef>
                          <a:spcPts val="300"/>
                        </a:spcBef>
                        <a:spcAft>
                          <a:spcPts val="120"/>
                        </a:spcAft>
                      </a:pPr>
                      <a:r>
                        <a:rPr lang="en-US" sz="1100" dirty="0">
                          <a:effectLst/>
                        </a:rPr>
                        <a:t>Larimer Conservation District (Previously Fort Collins and Big Thompson Conservation Districts)</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dirty="0">
                          <a:effectLst/>
                        </a:rPr>
                        <a:t>https://www.larimercd.org/</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dirty="0">
                          <a:effectLst/>
                        </a:rPr>
                        <a:t>Financial, Technical</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kern="1200">
                          <a:solidFill>
                            <a:schemeClr val="dk1"/>
                          </a:solidFill>
                          <a:effectLst/>
                        </a:rPr>
                        <a:t> </a:t>
                      </a:r>
                      <a:endParaRPr lang="en-US" sz="1100" kern="120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a:solidFill>
                            <a:schemeClr val="dk1"/>
                          </a:solidFill>
                          <a:effectLst/>
                        </a:rPr>
                        <a:t>X</a:t>
                      </a:r>
                      <a:endParaRPr lang="en-US" sz="1100" kern="120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a:solidFill>
                            <a:schemeClr val="dk1"/>
                          </a:solidFill>
                          <a:effectLst/>
                        </a:rPr>
                        <a:t>X</a:t>
                      </a:r>
                      <a:endParaRPr lang="en-US" sz="1100" kern="120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a:solidFill>
                            <a:schemeClr val="dk1"/>
                          </a:solidFill>
                          <a:effectLst/>
                        </a:rPr>
                        <a:t>X</a:t>
                      </a:r>
                      <a:endParaRPr lang="en-US" sz="1100" kern="120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a:solidFill>
                            <a:schemeClr val="dk1"/>
                          </a:solidFill>
                          <a:effectLst/>
                        </a:rPr>
                        <a:t>X</a:t>
                      </a:r>
                      <a:endParaRPr lang="en-US" sz="1100" kern="1200">
                        <a:solidFill>
                          <a:schemeClr val="dk1"/>
                        </a:solidFill>
                        <a:effectLst/>
                        <a:latin typeface="+mn-lt"/>
                        <a:ea typeface="+mn-ea"/>
                        <a:cs typeface="+mn-cs"/>
                      </a:endParaRPr>
                    </a:p>
                  </a:txBody>
                  <a:tcPr marL="68580" marR="68580" marT="0" marB="0" anchor="ctr"/>
                </a:tc>
                <a:tc>
                  <a:txBody>
                    <a:bodyPr/>
                    <a:lstStyle/>
                    <a:p>
                      <a:pPr marL="0" marR="0" algn="ctr">
                        <a:lnSpc>
                          <a:spcPct val="120000"/>
                        </a:lnSpc>
                        <a:spcBef>
                          <a:spcPts val="300"/>
                        </a:spcBef>
                        <a:spcAft>
                          <a:spcPts val="120"/>
                        </a:spcAft>
                      </a:pPr>
                      <a:r>
                        <a:rPr lang="en-US" sz="1100" kern="1200" dirty="0">
                          <a:solidFill>
                            <a:schemeClr val="dk1"/>
                          </a:solidFill>
                          <a:effectLst/>
                        </a:rPr>
                        <a:t>X</a:t>
                      </a:r>
                      <a:endParaRPr lang="en-US" sz="11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020409661"/>
                  </a:ext>
                </a:extLst>
              </a:tr>
              <a:tr h="0">
                <a:tc>
                  <a:txBody>
                    <a:bodyPr/>
                    <a:lstStyle/>
                    <a:p>
                      <a:pPr marL="0" marR="0" algn="ctr">
                        <a:lnSpc>
                          <a:spcPct val="120000"/>
                        </a:lnSpc>
                        <a:spcBef>
                          <a:spcPts val="300"/>
                        </a:spcBef>
                        <a:spcAft>
                          <a:spcPts val="120"/>
                        </a:spcAft>
                      </a:pPr>
                      <a:r>
                        <a:rPr lang="en-US" sz="1100" dirty="0">
                          <a:effectLst/>
                        </a:rPr>
                        <a:t>Longmont and Boulder Valley Conservation District</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dirty="0">
                          <a:effectLst/>
                        </a:rPr>
                        <a:t>https://bouldervalley-longmontcd.colorado.gov/</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dirty="0">
                          <a:effectLst/>
                        </a:rPr>
                        <a:t>Financial, Technical</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dirty="0">
                          <a:effectLst/>
                        </a:rPr>
                        <a:t> </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82234747"/>
                  </a:ext>
                </a:extLst>
              </a:tr>
              <a:tr h="0">
                <a:tc>
                  <a:txBody>
                    <a:bodyPr/>
                    <a:lstStyle/>
                    <a:p>
                      <a:pPr marL="0" marR="0" algn="ctr">
                        <a:lnSpc>
                          <a:spcPct val="120000"/>
                        </a:lnSpc>
                        <a:spcBef>
                          <a:spcPts val="300"/>
                        </a:spcBef>
                        <a:spcAft>
                          <a:spcPts val="120"/>
                        </a:spcAft>
                      </a:pPr>
                      <a:r>
                        <a:rPr lang="en-US" sz="1100">
                          <a:effectLst/>
                        </a:rPr>
                        <a:t>Platte Valley Conservation District</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dirty="0">
                          <a:effectLst/>
                        </a:rPr>
                        <a:t>www.coloradolandcan.org/local-resources/Platte-Valley-Conservation-District/3610</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dirty="0">
                          <a:effectLst/>
                        </a:rPr>
                        <a:t>Financial, Technical</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20000"/>
                        </a:lnSpc>
                      </a:pPr>
                      <a:endParaRPr lang="en-US" sz="1100">
                        <a:effectLst/>
                        <a:latin typeface="Aktiv Grotesk" panose="020B0504020202020204" pitchFamily="34"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84556937"/>
                  </a:ext>
                </a:extLst>
              </a:tr>
              <a:tr h="0">
                <a:tc>
                  <a:txBody>
                    <a:bodyPr/>
                    <a:lstStyle/>
                    <a:p>
                      <a:pPr marL="0" marR="0" algn="ctr">
                        <a:lnSpc>
                          <a:spcPct val="120000"/>
                        </a:lnSpc>
                        <a:spcBef>
                          <a:spcPts val="300"/>
                        </a:spcBef>
                        <a:spcAft>
                          <a:spcPts val="120"/>
                        </a:spcAft>
                      </a:pPr>
                      <a:r>
                        <a:rPr lang="en-US" sz="1100">
                          <a:effectLst/>
                        </a:rPr>
                        <a:t>Poudre Heritage Alliance</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poudreheritage.org</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85568270"/>
                  </a:ext>
                </a:extLst>
              </a:tr>
              <a:tr h="0">
                <a:tc>
                  <a:txBody>
                    <a:bodyPr/>
                    <a:lstStyle/>
                    <a:p>
                      <a:pPr marL="0" marR="0" algn="ctr">
                        <a:lnSpc>
                          <a:spcPct val="120000"/>
                        </a:lnSpc>
                        <a:spcBef>
                          <a:spcPts val="300"/>
                        </a:spcBef>
                        <a:spcAft>
                          <a:spcPts val="120"/>
                        </a:spcAft>
                      </a:pPr>
                      <a:r>
                        <a:rPr lang="en-US" sz="1100">
                          <a:effectLst/>
                        </a:rPr>
                        <a:t>South Platte Basin Roundtable</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u="none" strike="noStrike" dirty="0">
                          <a:effectLst/>
                        </a:rPr>
                        <a:t>www.southplattebasin.com</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10998314"/>
                  </a:ext>
                </a:extLst>
              </a:tr>
              <a:tr h="0">
                <a:tc>
                  <a:txBody>
                    <a:bodyPr/>
                    <a:lstStyle/>
                    <a:p>
                      <a:pPr marL="0" marR="0" algn="ctr">
                        <a:lnSpc>
                          <a:spcPct val="120000"/>
                        </a:lnSpc>
                        <a:spcBef>
                          <a:spcPts val="300"/>
                        </a:spcBef>
                        <a:spcAft>
                          <a:spcPts val="120"/>
                        </a:spcAft>
                      </a:pPr>
                      <a:r>
                        <a:rPr lang="en-US" sz="1100">
                          <a:effectLst/>
                        </a:rPr>
                        <a:t>West Greeley Conservation District</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www.wgcd.org</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Financial, 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44306319"/>
                  </a:ext>
                </a:extLst>
              </a:tr>
              <a:tr h="0">
                <a:tc>
                  <a:txBody>
                    <a:bodyPr/>
                    <a:lstStyle/>
                    <a:p>
                      <a:pPr marL="0" marR="0" algn="ctr">
                        <a:lnSpc>
                          <a:spcPct val="120000"/>
                        </a:lnSpc>
                        <a:spcBef>
                          <a:spcPts val="300"/>
                        </a:spcBef>
                        <a:spcAft>
                          <a:spcPts val="120"/>
                        </a:spcAft>
                      </a:pPr>
                      <a:r>
                        <a:rPr lang="en-US" sz="1100">
                          <a:effectLst/>
                        </a:rPr>
                        <a:t>Southeast Weld </a:t>
                      </a:r>
                      <a:br>
                        <a:rPr lang="en-US" sz="1100">
                          <a:effectLst/>
                        </a:rPr>
                      </a:br>
                      <a:r>
                        <a:rPr lang="en-US" sz="1100">
                          <a:effectLst/>
                        </a:rPr>
                        <a:t>Conservation District</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dirty="0">
                          <a:effectLst/>
                        </a:rPr>
                        <a:t>seweldcd-co.org</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Financial, 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20000"/>
                        </a:lnSpc>
                      </a:pPr>
                      <a:endParaRPr lang="en-US" sz="1100">
                        <a:effectLst/>
                        <a:latin typeface="Aktiv Grotesk" panose="020B0504020202020204" pitchFamily="34"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84956348"/>
                  </a:ext>
                </a:extLst>
              </a:tr>
            </a:tbl>
          </a:graphicData>
        </a:graphic>
      </p:graphicFrame>
    </p:spTree>
    <p:extLst>
      <p:ext uri="{BB962C8B-B14F-4D97-AF65-F5344CB8AC3E}">
        <p14:creationId xmlns:p14="http://schemas.microsoft.com/office/powerpoint/2010/main" val="759658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B06EC-A5CC-670F-C0EA-B0125C16ACA3}"/>
              </a:ext>
            </a:extLst>
          </p:cNvPr>
          <p:cNvSpPr>
            <a:spLocks noGrp="1"/>
          </p:cNvSpPr>
          <p:nvPr>
            <p:ph type="title"/>
          </p:nvPr>
        </p:nvSpPr>
        <p:spPr/>
        <p:txBody>
          <a:bodyPr/>
          <a:lstStyle/>
          <a:p>
            <a:r>
              <a:rPr lang="en-US" dirty="0"/>
              <a:t>Sources of Financial and Technical Assistance</a:t>
            </a:r>
          </a:p>
        </p:txBody>
      </p:sp>
      <p:sp>
        <p:nvSpPr>
          <p:cNvPr id="3" name="Content Placeholder 2">
            <a:extLst>
              <a:ext uri="{FF2B5EF4-FFF2-40B4-BE49-F238E27FC236}">
                <a16:creationId xmlns:a16="http://schemas.microsoft.com/office/drawing/2014/main" id="{E7CA4C7F-8989-B4F5-3736-8F871FFDF90E}"/>
              </a:ext>
            </a:extLst>
          </p:cNvPr>
          <p:cNvSpPr>
            <a:spLocks noGrp="1"/>
          </p:cNvSpPr>
          <p:nvPr>
            <p:ph sz="half" idx="1"/>
          </p:nvPr>
        </p:nvSpPr>
        <p:spPr/>
        <p:txBody>
          <a:bodyPr/>
          <a:lstStyle/>
          <a:p>
            <a:r>
              <a:rPr lang="en-US" dirty="0"/>
              <a:t>State</a:t>
            </a:r>
          </a:p>
        </p:txBody>
      </p:sp>
      <p:sp>
        <p:nvSpPr>
          <p:cNvPr id="4" name="Slide Number Placeholder 3">
            <a:extLst>
              <a:ext uri="{FF2B5EF4-FFF2-40B4-BE49-F238E27FC236}">
                <a16:creationId xmlns:a16="http://schemas.microsoft.com/office/drawing/2014/main" id="{13D22EF1-7C2B-EAC6-4931-BD71A9A2DEF0}"/>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39</a:t>
            </a:fld>
            <a:endParaRPr lang="en-US">
              <a:solidFill>
                <a:srgbClr val="FFFFFF"/>
              </a:solidFill>
            </a:endParaRPr>
          </a:p>
        </p:txBody>
      </p:sp>
      <p:graphicFrame>
        <p:nvGraphicFramePr>
          <p:cNvPr id="5" name="Table 4">
            <a:extLst>
              <a:ext uri="{FF2B5EF4-FFF2-40B4-BE49-F238E27FC236}">
                <a16:creationId xmlns:a16="http://schemas.microsoft.com/office/drawing/2014/main" id="{88755AC6-7FB4-A2FD-99B0-50A9C365DC2A}"/>
              </a:ext>
            </a:extLst>
          </p:cNvPr>
          <p:cNvGraphicFramePr>
            <a:graphicFrameLocks noGrp="1"/>
          </p:cNvGraphicFramePr>
          <p:nvPr>
            <p:extLst>
              <p:ext uri="{D42A27DB-BD31-4B8C-83A1-F6EECF244321}">
                <p14:modId xmlns:p14="http://schemas.microsoft.com/office/powerpoint/2010/main" val="1072219840"/>
              </p:ext>
            </p:extLst>
          </p:nvPr>
        </p:nvGraphicFramePr>
        <p:xfrm>
          <a:off x="75142" y="1795069"/>
          <a:ext cx="12049125" cy="4924523"/>
        </p:xfrm>
        <a:graphic>
          <a:graphicData uri="http://schemas.openxmlformats.org/drawingml/2006/table">
            <a:tbl>
              <a:tblPr firstRow="1" firstCol="1" bandRow="1">
                <a:tableStyleId>{46F890A9-2807-4EBB-B81D-B2AA78EC7F39}</a:tableStyleId>
              </a:tblPr>
              <a:tblGrid>
                <a:gridCol w="2485594">
                  <a:extLst>
                    <a:ext uri="{9D8B030D-6E8A-4147-A177-3AD203B41FA5}">
                      <a16:colId xmlns:a16="http://schemas.microsoft.com/office/drawing/2014/main" val="31533854"/>
                    </a:ext>
                  </a:extLst>
                </a:gridCol>
                <a:gridCol w="2245351">
                  <a:extLst>
                    <a:ext uri="{9D8B030D-6E8A-4147-A177-3AD203B41FA5}">
                      <a16:colId xmlns:a16="http://schemas.microsoft.com/office/drawing/2014/main" val="327096827"/>
                    </a:ext>
                  </a:extLst>
                </a:gridCol>
                <a:gridCol w="1413740">
                  <a:extLst>
                    <a:ext uri="{9D8B030D-6E8A-4147-A177-3AD203B41FA5}">
                      <a16:colId xmlns:a16="http://schemas.microsoft.com/office/drawing/2014/main" val="784695196"/>
                    </a:ext>
                  </a:extLst>
                </a:gridCol>
                <a:gridCol w="914772">
                  <a:extLst>
                    <a:ext uri="{9D8B030D-6E8A-4147-A177-3AD203B41FA5}">
                      <a16:colId xmlns:a16="http://schemas.microsoft.com/office/drawing/2014/main" val="2573595564"/>
                    </a:ext>
                  </a:extLst>
                </a:gridCol>
                <a:gridCol w="831611">
                  <a:extLst>
                    <a:ext uri="{9D8B030D-6E8A-4147-A177-3AD203B41FA5}">
                      <a16:colId xmlns:a16="http://schemas.microsoft.com/office/drawing/2014/main" val="290350678"/>
                    </a:ext>
                  </a:extLst>
                </a:gridCol>
                <a:gridCol w="914772">
                  <a:extLst>
                    <a:ext uri="{9D8B030D-6E8A-4147-A177-3AD203B41FA5}">
                      <a16:colId xmlns:a16="http://schemas.microsoft.com/office/drawing/2014/main" val="3804066888"/>
                    </a:ext>
                  </a:extLst>
                </a:gridCol>
                <a:gridCol w="914772">
                  <a:extLst>
                    <a:ext uri="{9D8B030D-6E8A-4147-A177-3AD203B41FA5}">
                      <a16:colId xmlns:a16="http://schemas.microsoft.com/office/drawing/2014/main" val="559083244"/>
                    </a:ext>
                  </a:extLst>
                </a:gridCol>
                <a:gridCol w="665291">
                  <a:extLst>
                    <a:ext uri="{9D8B030D-6E8A-4147-A177-3AD203B41FA5}">
                      <a16:colId xmlns:a16="http://schemas.microsoft.com/office/drawing/2014/main" val="2075296391"/>
                    </a:ext>
                  </a:extLst>
                </a:gridCol>
                <a:gridCol w="831611">
                  <a:extLst>
                    <a:ext uri="{9D8B030D-6E8A-4147-A177-3AD203B41FA5}">
                      <a16:colId xmlns:a16="http://schemas.microsoft.com/office/drawing/2014/main" val="3709599641"/>
                    </a:ext>
                  </a:extLst>
                </a:gridCol>
                <a:gridCol w="831611">
                  <a:extLst>
                    <a:ext uri="{9D8B030D-6E8A-4147-A177-3AD203B41FA5}">
                      <a16:colId xmlns:a16="http://schemas.microsoft.com/office/drawing/2014/main" val="707748184"/>
                    </a:ext>
                  </a:extLst>
                </a:gridCol>
              </a:tblGrid>
              <a:tr h="307822">
                <a:tc rowSpan="2">
                  <a:txBody>
                    <a:bodyPr/>
                    <a:lstStyle/>
                    <a:p>
                      <a:pPr marL="0" marR="0" algn="ctr">
                        <a:lnSpc>
                          <a:spcPct val="120000"/>
                        </a:lnSpc>
                        <a:spcBef>
                          <a:spcPts val="300"/>
                        </a:spcBef>
                        <a:spcAft>
                          <a:spcPts val="120"/>
                        </a:spcAft>
                      </a:pPr>
                      <a:r>
                        <a:rPr lang="en-US" sz="1100" dirty="0">
                          <a:effectLst/>
                        </a:rPr>
                        <a:t>Agency or </a:t>
                      </a:r>
                      <a:br>
                        <a:rPr lang="en-US" sz="1100" dirty="0">
                          <a:effectLst/>
                        </a:rPr>
                      </a:br>
                      <a:r>
                        <a:rPr lang="en-US" sz="1100" dirty="0">
                          <a:effectLst/>
                        </a:rPr>
                        <a:t>Organization</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rowSpan="2">
                  <a:txBody>
                    <a:bodyPr/>
                    <a:lstStyle/>
                    <a:p>
                      <a:pPr marL="0" marR="0" algn="ctr">
                        <a:lnSpc>
                          <a:spcPct val="120000"/>
                        </a:lnSpc>
                        <a:spcBef>
                          <a:spcPts val="300"/>
                        </a:spcBef>
                        <a:spcAft>
                          <a:spcPts val="120"/>
                        </a:spcAft>
                      </a:pPr>
                      <a:r>
                        <a:rPr lang="en-US" sz="1100" dirty="0">
                          <a:effectLst/>
                        </a:rPr>
                        <a:t>Website</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rowSpan="2">
                  <a:txBody>
                    <a:bodyPr/>
                    <a:lstStyle/>
                    <a:p>
                      <a:pPr marL="0" marR="0" algn="ctr">
                        <a:lnSpc>
                          <a:spcPct val="120000"/>
                        </a:lnSpc>
                        <a:spcBef>
                          <a:spcPts val="300"/>
                        </a:spcBef>
                        <a:spcAft>
                          <a:spcPts val="120"/>
                        </a:spcAft>
                      </a:pPr>
                      <a:r>
                        <a:rPr lang="en-US" sz="1100" dirty="0">
                          <a:effectLst/>
                        </a:rPr>
                        <a:t>Assistance</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gridSpan="7">
                  <a:txBody>
                    <a:bodyPr/>
                    <a:lstStyle/>
                    <a:p>
                      <a:pPr marL="0" marR="0" algn="ctr">
                        <a:lnSpc>
                          <a:spcPct val="120000"/>
                        </a:lnSpc>
                        <a:spcBef>
                          <a:spcPts val="300"/>
                        </a:spcBef>
                        <a:spcAft>
                          <a:spcPts val="120"/>
                        </a:spcAft>
                      </a:pPr>
                      <a:r>
                        <a:rPr lang="en-US" sz="1100" dirty="0">
                          <a:effectLst/>
                        </a:rPr>
                        <a:t>BMP Category</a:t>
                      </a:r>
                    </a:p>
                  </a:txBody>
                  <a:tcPr marL="66238" marR="66238" marT="0" marB="0" anchor="ctr"/>
                </a:tc>
                <a:tc hMerge="1">
                  <a:txBody>
                    <a:bodyPr/>
                    <a:lstStyle/>
                    <a:p>
                      <a:endParaRPr/>
                    </a:p>
                  </a:txBody>
                  <a:tcPr marL="66238" marR="66238" marT="0" marB="0" anchor="ctr"/>
                </a:tc>
                <a:tc hMerge="1">
                  <a:txBody>
                    <a:bodyPr/>
                    <a:lstStyle/>
                    <a:p>
                      <a:endParaRPr/>
                    </a:p>
                  </a:txBody>
                  <a:tcPr marL="66238" marR="66238" marT="0" marB="0" anchor="ctr"/>
                </a:tc>
                <a:tc hMerge="1">
                  <a:txBody>
                    <a:bodyPr/>
                    <a:lstStyle/>
                    <a:p>
                      <a:endParaRPr/>
                    </a:p>
                  </a:txBody>
                  <a:tcPr marL="66238" marR="66238" marT="0" marB="0" anchor="ctr"/>
                </a:tc>
                <a:tc hMerge="1">
                  <a:txBody>
                    <a:bodyPr/>
                    <a:lstStyle/>
                    <a:p>
                      <a:endParaRPr/>
                    </a:p>
                  </a:txBody>
                  <a:tcPr marL="66238" marR="66238" marT="0" marB="0" anchor="ctr"/>
                </a:tc>
                <a:tc hMerge="1">
                  <a:txBody>
                    <a:bodyPr/>
                    <a:lstStyle/>
                    <a:p>
                      <a:endParaRPr/>
                    </a:p>
                  </a:txBody>
                  <a:tcPr marL="66238" marR="66238" marT="0" marB="0" anchor="ctr"/>
                </a:tc>
                <a:tc hMerge="1">
                  <a:txBody>
                    <a:bodyPr/>
                    <a:lstStyle/>
                    <a:p>
                      <a:endParaRPr dirty="0"/>
                    </a:p>
                  </a:txBody>
                  <a:tcPr marL="66238" marR="66238" marT="0" marB="0" anchor="ctr"/>
                </a:tc>
                <a:extLst>
                  <a:ext uri="{0D108BD9-81ED-4DB2-BD59-A6C34878D82A}">
                    <a16:rowId xmlns:a16="http://schemas.microsoft.com/office/drawing/2014/main" val="678328852"/>
                  </a:ext>
                </a:extLst>
              </a:tr>
              <a:tr h="34713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20000"/>
                        </a:lnSpc>
                        <a:spcBef>
                          <a:spcPts val="300"/>
                        </a:spcBef>
                        <a:spcAft>
                          <a:spcPts val="120"/>
                        </a:spcAft>
                      </a:pPr>
                      <a:r>
                        <a:rPr lang="en-US" sz="1100" dirty="0">
                          <a:solidFill>
                            <a:schemeClr val="tx1"/>
                          </a:solidFill>
                          <a:effectLst/>
                        </a:rPr>
                        <a:t>Developed Non-MS4</a:t>
                      </a:r>
                      <a:endParaRPr lang="en-US" sz="1100" dirty="0">
                        <a:solidFill>
                          <a:schemeClr val="tx1"/>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solidFill>
                      <a:schemeClr val="accent6"/>
                    </a:solidFill>
                  </a:tcPr>
                </a:tc>
                <a:tc>
                  <a:txBody>
                    <a:bodyPr/>
                    <a:lstStyle/>
                    <a:p>
                      <a:pPr marL="0" marR="0" algn="ctr">
                        <a:lnSpc>
                          <a:spcPct val="120000"/>
                        </a:lnSpc>
                        <a:spcBef>
                          <a:spcPts val="300"/>
                        </a:spcBef>
                        <a:spcAft>
                          <a:spcPts val="120"/>
                        </a:spcAft>
                      </a:pPr>
                      <a:r>
                        <a:rPr lang="en-US" sz="1100" dirty="0">
                          <a:solidFill>
                            <a:schemeClr val="tx1"/>
                          </a:solidFill>
                          <a:effectLst/>
                        </a:rPr>
                        <a:t>Cropland</a:t>
                      </a:r>
                      <a:endParaRPr lang="en-US" sz="1100" dirty="0">
                        <a:solidFill>
                          <a:schemeClr val="tx1"/>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solidFill>
                      <a:schemeClr val="accent6"/>
                    </a:solidFill>
                  </a:tcPr>
                </a:tc>
                <a:tc>
                  <a:txBody>
                    <a:bodyPr/>
                    <a:lstStyle/>
                    <a:p>
                      <a:pPr marL="0" marR="0" algn="ctr">
                        <a:lnSpc>
                          <a:spcPct val="120000"/>
                        </a:lnSpc>
                        <a:spcBef>
                          <a:spcPts val="300"/>
                        </a:spcBef>
                        <a:spcAft>
                          <a:spcPts val="120"/>
                        </a:spcAft>
                      </a:pPr>
                      <a:r>
                        <a:rPr lang="en-US" sz="1100" dirty="0">
                          <a:solidFill>
                            <a:schemeClr val="tx1"/>
                          </a:solidFill>
                          <a:effectLst/>
                        </a:rPr>
                        <a:t>Pasture</a:t>
                      </a:r>
                      <a:endParaRPr lang="en-US" sz="1100" dirty="0">
                        <a:solidFill>
                          <a:schemeClr val="tx1"/>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solidFill>
                      <a:schemeClr val="accent6"/>
                    </a:solidFill>
                  </a:tcPr>
                </a:tc>
                <a:tc>
                  <a:txBody>
                    <a:bodyPr/>
                    <a:lstStyle/>
                    <a:p>
                      <a:pPr marL="0" marR="0" algn="ctr">
                        <a:lnSpc>
                          <a:spcPct val="120000"/>
                        </a:lnSpc>
                        <a:spcBef>
                          <a:spcPts val="300"/>
                        </a:spcBef>
                        <a:spcAft>
                          <a:spcPts val="120"/>
                        </a:spcAft>
                      </a:pPr>
                      <a:r>
                        <a:rPr lang="en-US" sz="1100" dirty="0">
                          <a:solidFill>
                            <a:schemeClr val="tx1"/>
                          </a:solidFill>
                          <a:effectLst/>
                        </a:rPr>
                        <a:t>Feedlot</a:t>
                      </a:r>
                      <a:endParaRPr lang="en-US" sz="1100" dirty="0">
                        <a:solidFill>
                          <a:schemeClr val="tx1"/>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solidFill>
                      <a:schemeClr val="accent6"/>
                    </a:solidFill>
                  </a:tcPr>
                </a:tc>
                <a:tc>
                  <a:txBody>
                    <a:bodyPr/>
                    <a:lstStyle/>
                    <a:p>
                      <a:pPr marL="0" marR="0" algn="ctr">
                        <a:lnSpc>
                          <a:spcPct val="120000"/>
                        </a:lnSpc>
                        <a:spcBef>
                          <a:spcPts val="300"/>
                        </a:spcBef>
                        <a:spcAft>
                          <a:spcPts val="120"/>
                        </a:spcAft>
                      </a:pPr>
                      <a:r>
                        <a:rPr lang="en-US" sz="1100" dirty="0">
                          <a:solidFill>
                            <a:schemeClr val="tx1"/>
                          </a:solidFill>
                          <a:effectLst/>
                        </a:rPr>
                        <a:t>Forest</a:t>
                      </a:r>
                      <a:endParaRPr lang="en-US" sz="1100" dirty="0">
                        <a:solidFill>
                          <a:schemeClr val="tx1"/>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solidFill>
                      <a:schemeClr val="accent6"/>
                    </a:solidFill>
                  </a:tcPr>
                </a:tc>
                <a:tc>
                  <a:txBody>
                    <a:bodyPr/>
                    <a:lstStyle/>
                    <a:p>
                      <a:pPr marL="0" marR="0" algn="ctr">
                        <a:lnSpc>
                          <a:spcPct val="120000"/>
                        </a:lnSpc>
                        <a:spcBef>
                          <a:spcPts val="300"/>
                        </a:spcBef>
                        <a:spcAft>
                          <a:spcPts val="120"/>
                        </a:spcAft>
                      </a:pPr>
                      <a:r>
                        <a:rPr lang="en-US" sz="1100" dirty="0">
                          <a:solidFill>
                            <a:schemeClr val="tx1"/>
                          </a:solidFill>
                          <a:effectLst/>
                        </a:rPr>
                        <a:t>Stream</a:t>
                      </a:r>
                      <a:endParaRPr lang="en-US" sz="1100" dirty="0">
                        <a:solidFill>
                          <a:schemeClr val="tx1"/>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solidFill>
                      <a:schemeClr val="accent6"/>
                    </a:solidFill>
                  </a:tcPr>
                </a:tc>
                <a:tc>
                  <a:txBody>
                    <a:bodyPr/>
                    <a:lstStyle/>
                    <a:p>
                      <a:pPr marL="0" marR="0" algn="ctr">
                        <a:lnSpc>
                          <a:spcPct val="120000"/>
                        </a:lnSpc>
                        <a:spcBef>
                          <a:spcPts val="300"/>
                        </a:spcBef>
                        <a:spcAft>
                          <a:spcPts val="120"/>
                        </a:spcAft>
                      </a:pPr>
                      <a:r>
                        <a:rPr lang="en-US" sz="1100" dirty="0">
                          <a:solidFill>
                            <a:schemeClr val="tx1"/>
                          </a:solidFill>
                          <a:effectLst/>
                        </a:rPr>
                        <a:t>Outreach</a:t>
                      </a:r>
                      <a:endParaRPr lang="en-US" sz="1100" dirty="0">
                        <a:solidFill>
                          <a:schemeClr val="tx1"/>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solidFill>
                      <a:schemeClr val="accent6"/>
                    </a:solidFill>
                  </a:tcPr>
                </a:tc>
                <a:extLst>
                  <a:ext uri="{0D108BD9-81ED-4DB2-BD59-A6C34878D82A}">
                    <a16:rowId xmlns:a16="http://schemas.microsoft.com/office/drawing/2014/main" val="2330817525"/>
                  </a:ext>
                </a:extLst>
              </a:tr>
              <a:tr h="148851">
                <a:tc>
                  <a:txBody>
                    <a:bodyPr/>
                    <a:lstStyle/>
                    <a:p>
                      <a:pPr marL="0" marR="0" algn="ctr">
                        <a:lnSpc>
                          <a:spcPct val="120000"/>
                        </a:lnSpc>
                        <a:spcBef>
                          <a:spcPts val="300"/>
                        </a:spcBef>
                        <a:spcAft>
                          <a:spcPts val="120"/>
                        </a:spcAft>
                      </a:pPr>
                      <a:r>
                        <a:rPr lang="en-US" sz="1100">
                          <a:effectLst/>
                        </a:rPr>
                        <a:t>CSU Extension</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extension.colostate.edu</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extLst>
                  <a:ext uri="{0D108BD9-81ED-4DB2-BD59-A6C34878D82A}">
                    <a16:rowId xmlns:a16="http://schemas.microsoft.com/office/drawing/2014/main" val="465108070"/>
                  </a:ext>
                </a:extLst>
              </a:tr>
              <a:tr h="148851">
                <a:tc>
                  <a:txBody>
                    <a:bodyPr/>
                    <a:lstStyle/>
                    <a:p>
                      <a:pPr marL="0" marR="0" algn="ctr">
                        <a:lnSpc>
                          <a:spcPct val="120000"/>
                        </a:lnSpc>
                        <a:spcBef>
                          <a:spcPts val="300"/>
                        </a:spcBef>
                        <a:spcAft>
                          <a:spcPts val="120"/>
                        </a:spcAft>
                      </a:pPr>
                      <a:r>
                        <a:rPr lang="en-US" sz="1100">
                          <a:effectLst/>
                        </a:rPr>
                        <a:t>CSU</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www.colostate.edu</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extLst>
                  <a:ext uri="{0D108BD9-81ED-4DB2-BD59-A6C34878D82A}">
                    <a16:rowId xmlns:a16="http://schemas.microsoft.com/office/drawing/2014/main" val="2192004032"/>
                  </a:ext>
                </a:extLst>
              </a:tr>
              <a:tr h="307822">
                <a:tc>
                  <a:txBody>
                    <a:bodyPr/>
                    <a:lstStyle/>
                    <a:p>
                      <a:pPr marL="0" marR="0" algn="ctr">
                        <a:lnSpc>
                          <a:spcPct val="120000"/>
                        </a:lnSpc>
                        <a:spcBef>
                          <a:spcPts val="300"/>
                        </a:spcBef>
                        <a:spcAft>
                          <a:spcPts val="120"/>
                        </a:spcAft>
                      </a:pPr>
                      <a:r>
                        <a:rPr lang="en-US" sz="1100">
                          <a:effectLst/>
                        </a:rPr>
                        <a:t>Colorado Association of Conservation Districts</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coloradoacd.org</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Financial, 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extLst>
                  <a:ext uri="{0D108BD9-81ED-4DB2-BD59-A6C34878D82A}">
                    <a16:rowId xmlns:a16="http://schemas.microsoft.com/office/drawing/2014/main" val="2057936085"/>
                  </a:ext>
                </a:extLst>
              </a:tr>
              <a:tr h="307822">
                <a:tc>
                  <a:txBody>
                    <a:bodyPr/>
                    <a:lstStyle/>
                    <a:p>
                      <a:pPr marL="0" marR="0" algn="ctr">
                        <a:lnSpc>
                          <a:spcPct val="120000"/>
                        </a:lnSpc>
                        <a:spcBef>
                          <a:spcPts val="300"/>
                        </a:spcBef>
                        <a:spcAft>
                          <a:spcPts val="120"/>
                        </a:spcAft>
                      </a:pPr>
                      <a:r>
                        <a:rPr lang="en-US" sz="1100">
                          <a:effectLst/>
                        </a:rPr>
                        <a:t>CDPHE</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cdphe.colorado.gov</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Financial, 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extLst>
                  <a:ext uri="{0D108BD9-81ED-4DB2-BD59-A6C34878D82A}">
                    <a16:rowId xmlns:a16="http://schemas.microsoft.com/office/drawing/2014/main" val="2617068024"/>
                  </a:ext>
                </a:extLst>
              </a:tr>
              <a:tr h="307822">
                <a:tc>
                  <a:txBody>
                    <a:bodyPr/>
                    <a:lstStyle/>
                    <a:p>
                      <a:pPr marL="0" marR="0" algn="ctr">
                        <a:lnSpc>
                          <a:spcPct val="120000"/>
                        </a:lnSpc>
                        <a:spcBef>
                          <a:spcPts val="300"/>
                        </a:spcBef>
                        <a:spcAft>
                          <a:spcPts val="120"/>
                        </a:spcAft>
                      </a:pPr>
                      <a:r>
                        <a:rPr lang="en-US" sz="1100">
                          <a:effectLst/>
                        </a:rPr>
                        <a:t>Colorado Parks and Wildlife</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cpw.state.co.us</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Financial, 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extLst>
                  <a:ext uri="{0D108BD9-81ED-4DB2-BD59-A6C34878D82A}">
                    <a16:rowId xmlns:a16="http://schemas.microsoft.com/office/drawing/2014/main" val="3055930335"/>
                  </a:ext>
                </a:extLst>
              </a:tr>
              <a:tr h="157070">
                <a:tc>
                  <a:txBody>
                    <a:bodyPr/>
                    <a:lstStyle/>
                    <a:p>
                      <a:pPr marL="0" marR="0" algn="ctr">
                        <a:lnSpc>
                          <a:spcPct val="120000"/>
                        </a:lnSpc>
                        <a:spcBef>
                          <a:spcPts val="300"/>
                        </a:spcBef>
                        <a:spcAft>
                          <a:spcPts val="120"/>
                        </a:spcAft>
                      </a:pPr>
                      <a:r>
                        <a:rPr lang="en-US" sz="1100">
                          <a:effectLst/>
                        </a:rPr>
                        <a:t>Colorado Livestock Association</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www.coloradolivestock.org</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dirty="0">
                        <a:effectLst/>
                        <a:latin typeface="Aktiv Grotesk" panose="020B0504020202020204" pitchFamily="34"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extLst>
                  <a:ext uri="{0D108BD9-81ED-4DB2-BD59-A6C34878D82A}">
                    <a16:rowId xmlns:a16="http://schemas.microsoft.com/office/drawing/2014/main" val="2023512416"/>
                  </a:ext>
                </a:extLst>
              </a:tr>
              <a:tr h="307822">
                <a:tc>
                  <a:txBody>
                    <a:bodyPr/>
                    <a:lstStyle/>
                    <a:p>
                      <a:pPr marL="0" marR="0" algn="ctr">
                        <a:lnSpc>
                          <a:spcPct val="120000"/>
                        </a:lnSpc>
                        <a:spcBef>
                          <a:spcPts val="300"/>
                        </a:spcBef>
                        <a:spcAft>
                          <a:spcPts val="120"/>
                        </a:spcAft>
                      </a:pPr>
                      <a:r>
                        <a:rPr lang="en-US" sz="1100">
                          <a:effectLst/>
                        </a:rPr>
                        <a:t>Colorado Department of Agriculture</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ag.colorado.gov</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Financial, 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extLst>
                  <a:ext uri="{0D108BD9-81ED-4DB2-BD59-A6C34878D82A}">
                    <a16:rowId xmlns:a16="http://schemas.microsoft.com/office/drawing/2014/main" val="2651569550"/>
                  </a:ext>
                </a:extLst>
              </a:tr>
              <a:tr h="157070">
                <a:tc>
                  <a:txBody>
                    <a:bodyPr/>
                    <a:lstStyle/>
                    <a:p>
                      <a:pPr marL="0" marR="0" algn="ctr">
                        <a:lnSpc>
                          <a:spcPct val="120000"/>
                        </a:lnSpc>
                        <a:spcBef>
                          <a:spcPts val="300"/>
                        </a:spcBef>
                        <a:spcAft>
                          <a:spcPts val="120"/>
                        </a:spcAft>
                      </a:pPr>
                      <a:r>
                        <a:rPr lang="en-US" sz="1100">
                          <a:effectLst/>
                        </a:rPr>
                        <a:t>Colorado Water Center</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watercenter.colostate.edu</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dirty="0">
                        <a:effectLst/>
                        <a:latin typeface="Aktiv Grotesk" panose="020B0504020202020204" pitchFamily="34"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extLst>
                  <a:ext uri="{0D108BD9-81ED-4DB2-BD59-A6C34878D82A}">
                    <a16:rowId xmlns:a16="http://schemas.microsoft.com/office/drawing/2014/main" val="3619240905"/>
                  </a:ext>
                </a:extLst>
              </a:tr>
              <a:tr h="157070">
                <a:tc>
                  <a:txBody>
                    <a:bodyPr/>
                    <a:lstStyle/>
                    <a:p>
                      <a:pPr marL="0" marR="0" algn="ctr">
                        <a:lnSpc>
                          <a:spcPct val="120000"/>
                        </a:lnSpc>
                        <a:spcBef>
                          <a:spcPts val="300"/>
                        </a:spcBef>
                        <a:spcAft>
                          <a:spcPts val="120"/>
                        </a:spcAft>
                      </a:pPr>
                      <a:r>
                        <a:rPr lang="en-US" sz="1100">
                          <a:effectLst/>
                        </a:rPr>
                        <a:t>Colorado Rural Water Association</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www.crwa.net</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dirty="0">
                        <a:effectLst/>
                        <a:latin typeface="Aktiv Grotesk" panose="020B0504020202020204" pitchFamily="34"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extLst>
                  <a:ext uri="{0D108BD9-81ED-4DB2-BD59-A6C34878D82A}">
                    <a16:rowId xmlns:a16="http://schemas.microsoft.com/office/drawing/2014/main" val="3426131389"/>
                  </a:ext>
                </a:extLst>
              </a:tr>
              <a:tr h="307822">
                <a:tc>
                  <a:txBody>
                    <a:bodyPr/>
                    <a:lstStyle/>
                    <a:p>
                      <a:pPr marL="0" marR="0" algn="ctr">
                        <a:lnSpc>
                          <a:spcPct val="120000"/>
                        </a:lnSpc>
                        <a:spcBef>
                          <a:spcPts val="300"/>
                        </a:spcBef>
                        <a:spcAft>
                          <a:spcPts val="120"/>
                        </a:spcAft>
                      </a:pPr>
                      <a:r>
                        <a:rPr lang="en-US" sz="1100">
                          <a:effectLst/>
                        </a:rPr>
                        <a:t>Colorado DNR</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dnr.colorado.gov</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Financial, 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extLst>
                  <a:ext uri="{0D108BD9-81ED-4DB2-BD59-A6C34878D82A}">
                    <a16:rowId xmlns:a16="http://schemas.microsoft.com/office/drawing/2014/main" val="3362724719"/>
                  </a:ext>
                </a:extLst>
              </a:tr>
              <a:tr h="307822">
                <a:tc>
                  <a:txBody>
                    <a:bodyPr/>
                    <a:lstStyle/>
                    <a:p>
                      <a:pPr marL="0" marR="0" algn="ctr">
                        <a:lnSpc>
                          <a:spcPct val="120000"/>
                        </a:lnSpc>
                        <a:spcBef>
                          <a:spcPts val="300"/>
                        </a:spcBef>
                        <a:spcAft>
                          <a:spcPts val="120"/>
                        </a:spcAft>
                      </a:pPr>
                      <a:r>
                        <a:rPr lang="en-US" sz="1100">
                          <a:effectLst/>
                        </a:rPr>
                        <a:t>Colorado Energy and Carbon Management Commission</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ecmc.state.co.us</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Financial, 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extLst>
                  <a:ext uri="{0D108BD9-81ED-4DB2-BD59-A6C34878D82A}">
                    <a16:rowId xmlns:a16="http://schemas.microsoft.com/office/drawing/2014/main" val="480196971"/>
                  </a:ext>
                </a:extLst>
              </a:tr>
              <a:tr h="307822">
                <a:tc>
                  <a:txBody>
                    <a:bodyPr/>
                    <a:lstStyle/>
                    <a:p>
                      <a:pPr marL="0" marR="0" algn="ctr">
                        <a:lnSpc>
                          <a:spcPct val="120000"/>
                        </a:lnSpc>
                        <a:spcBef>
                          <a:spcPts val="300"/>
                        </a:spcBef>
                        <a:spcAft>
                          <a:spcPts val="120"/>
                        </a:spcAft>
                      </a:pPr>
                      <a:r>
                        <a:rPr lang="en-US" sz="1100">
                          <a:effectLst/>
                        </a:rPr>
                        <a:t>Colorado Geological Survey</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coloradogeologicalsurvey.org</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Financial, 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dirty="0">
                        <a:effectLst/>
                        <a:latin typeface="Aktiv Grotesk" panose="020B0504020202020204" pitchFamily="34" charset="0"/>
                      </a:endParaRPr>
                    </a:p>
                  </a:txBody>
                  <a:tcPr marL="66238" marR="66238"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extLst>
                  <a:ext uri="{0D108BD9-81ED-4DB2-BD59-A6C34878D82A}">
                    <a16:rowId xmlns:a16="http://schemas.microsoft.com/office/drawing/2014/main" val="2138450462"/>
                  </a:ext>
                </a:extLst>
              </a:tr>
              <a:tr h="307822">
                <a:tc>
                  <a:txBody>
                    <a:bodyPr/>
                    <a:lstStyle/>
                    <a:p>
                      <a:pPr marL="0" marR="0" algn="ctr">
                        <a:lnSpc>
                          <a:spcPct val="120000"/>
                        </a:lnSpc>
                        <a:spcBef>
                          <a:spcPts val="300"/>
                        </a:spcBef>
                        <a:spcAft>
                          <a:spcPts val="120"/>
                        </a:spcAft>
                      </a:pPr>
                      <a:r>
                        <a:rPr lang="en-US" sz="1100">
                          <a:effectLst/>
                        </a:rPr>
                        <a:t>Colorado Bureau of </a:t>
                      </a:r>
                      <a:br>
                        <a:rPr lang="en-US" sz="1100">
                          <a:effectLst/>
                        </a:rPr>
                      </a:br>
                      <a:r>
                        <a:rPr lang="en-US" sz="1100">
                          <a:effectLst/>
                        </a:rPr>
                        <a:t>Land Management</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www.blm.gov</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Financial, 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extLst>
                  <a:ext uri="{0D108BD9-81ED-4DB2-BD59-A6C34878D82A}">
                    <a16:rowId xmlns:a16="http://schemas.microsoft.com/office/drawing/2014/main" val="3609042885"/>
                  </a:ext>
                </a:extLst>
              </a:tr>
              <a:tr h="307822">
                <a:tc>
                  <a:txBody>
                    <a:bodyPr/>
                    <a:lstStyle/>
                    <a:p>
                      <a:pPr marL="0" marR="0" algn="ctr">
                        <a:lnSpc>
                          <a:spcPct val="120000"/>
                        </a:lnSpc>
                        <a:spcBef>
                          <a:spcPts val="300"/>
                        </a:spcBef>
                        <a:spcAft>
                          <a:spcPts val="120"/>
                        </a:spcAft>
                      </a:pPr>
                      <a:r>
                        <a:rPr lang="en-US" sz="1100">
                          <a:effectLst/>
                        </a:rPr>
                        <a:t>Colorado Division of Reclamation, Mining, and Safety</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drms.colorado.gov</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Financial, 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extLst>
                  <a:ext uri="{0D108BD9-81ED-4DB2-BD59-A6C34878D82A}">
                    <a16:rowId xmlns:a16="http://schemas.microsoft.com/office/drawing/2014/main" val="1857699668"/>
                  </a:ext>
                </a:extLst>
              </a:tr>
              <a:tr h="157070">
                <a:tc>
                  <a:txBody>
                    <a:bodyPr/>
                    <a:lstStyle/>
                    <a:p>
                      <a:pPr marL="0" marR="0" algn="ctr">
                        <a:lnSpc>
                          <a:spcPct val="120000"/>
                        </a:lnSpc>
                        <a:spcBef>
                          <a:spcPts val="300"/>
                        </a:spcBef>
                        <a:spcAft>
                          <a:spcPts val="120"/>
                        </a:spcAft>
                      </a:pPr>
                      <a:r>
                        <a:rPr lang="en-US" sz="1100">
                          <a:effectLst/>
                        </a:rPr>
                        <a:t>Colorado State Land Board</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slb.colorado.gov</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marL="0" marR="0" algn="ctr">
                        <a:lnSpc>
                          <a:spcPct val="120000"/>
                        </a:lnSpc>
                        <a:spcBef>
                          <a:spcPts val="300"/>
                        </a:spcBef>
                        <a:spcAft>
                          <a:spcPts val="120"/>
                        </a:spcAft>
                      </a:pPr>
                      <a:r>
                        <a:rPr lang="en-US" sz="1100">
                          <a:effectLst/>
                        </a:rPr>
                        <a:t>Financial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algn="just">
                        <a:lnSpc>
                          <a:spcPct val="120000"/>
                        </a:lnSpc>
                      </a:pPr>
                      <a:endParaRPr lang="en-US" sz="1100">
                        <a:effectLst/>
                        <a:latin typeface="Aktiv Grotesk" panose="020B0504020202020204" pitchFamily="34" charset="0"/>
                      </a:endParaRPr>
                    </a:p>
                  </a:txBody>
                  <a:tcPr marL="66238" marR="66238"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6238" marR="66238" marT="0" marB="0" anchor="ctr"/>
                </a:tc>
                <a:extLst>
                  <a:ext uri="{0D108BD9-81ED-4DB2-BD59-A6C34878D82A}">
                    <a16:rowId xmlns:a16="http://schemas.microsoft.com/office/drawing/2014/main" val="3945144218"/>
                  </a:ext>
                </a:extLst>
              </a:tr>
            </a:tbl>
          </a:graphicData>
        </a:graphic>
      </p:graphicFrame>
    </p:spTree>
    <p:extLst>
      <p:ext uri="{BB962C8B-B14F-4D97-AF65-F5344CB8AC3E}">
        <p14:creationId xmlns:p14="http://schemas.microsoft.com/office/powerpoint/2010/main" val="1408239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A536D-E188-4923-9F07-B928BE75DC34}"/>
              </a:ext>
            </a:extLst>
          </p:cNvPr>
          <p:cNvSpPr>
            <a:spLocks noGrp="1"/>
          </p:cNvSpPr>
          <p:nvPr>
            <p:ph type="title"/>
          </p:nvPr>
        </p:nvSpPr>
        <p:spPr/>
        <p:txBody>
          <a:bodyPr/>
          <a:lstStyle/>
          <a:p>
            <a:r>
              <a:rPr lang="en-US" dirty="0"/>
              <a:t>Regional Plan and Individual Plans</a:t>
            </a:r>
          </a:p>
        </p:txBody>
      </p:sp>
      <p:sp>
        <p:nvSpPr>
          <p:cNvPr id="3" name="Content Placeholder 2">
            <a:extLst>
              <a:ext uri="{FF2B5EF4-FFF2-40B4-BE49-F238E27FC236}">
                <a16:creationId xmlns:a16="http://schemas.microsoft.com/office/drawing/2014/main" id="{4B8E0C16-CBFE-40BA-8651-D63ECA4E0941}"/>
              </a:ext>
            </a:extLst>
          </p:cNvPr>
          <p:cNvSpPr>
            <a:spLocks noGrp="1"/>
          </p:cNvSpPr>
          <p:nvPr>
            <p:ph sz="half" idx="1"/>
          </p:nvPr>
        </p:nvSpPr>
        <p:spPr/>
        <p:txBody>
          <a:bodyPr/>
          <a:lstStyle/>
          <a:p>
            <a:r>
              <a:rPr lang="en-US" dirty="0"/>
              <a:t>Full Project Area and Individual Areas</a:t>
            </a:r>
          </a:p>
          <a:p>
            <a:pPr lvl="1"/>
            <a:r>
              <a:rPr lang="en-US" dirty="0"/>
              <a:t>Special Emphasis on Future MS4 Areas (Yellow)</a:t>
            </a:r>
          </a:p>
          <a:p>
            <a:pPr lvl="1"/>
            <a:r>
              <a:rPr lang="en-US" dirty="0"/>
              <a:t>Areas in Larimer and Weld Counties Only</a:t>
            </a:r>
          </a:p>
          <a:p>
            <a:pPr lvl="1"/>
            <a:r>
              <a:rPr lang="en-US" dirty="0"/>
              <a:t>Major Watersheds</a:t>
            </a:r>
          </a:p>
          <a:p>
            <a:pPr lvl="1"/>
            <a:r>
              <a:rPr lang="en-US" dirty="0"/>
              <a:t>Current MS4s not Included</a:t>
            </a:r>
          </a:p>
          <a:p>
            <a:pPr lvl="1"/>
            <a:r>
              <a:rPr lang="en-US" dirty="0"/>
              <a:t>Point Sources not Included</a:t>
            </a:r>
          </a:p>
        </p:txBody>
      </p:sp>
      <p:sp>
        <p:nvSpPr>
          <p:cNvPr id="4" name="Slide Number Placeholder 3">
            <a:extLst>
              <a:ext uri="{FF2B5EF4-FFF2-40B4-BE49-F238E27FC236}">
                <a16:creationId xmlns:a16="http://schemas.microsoft.com/office/drawing/2014/main" id="{FF50026C-0CE8-4165-8755-4A87A56E5EC5}"/>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4</a:t>
            </a:fld>
            <a:endParaRPr lang="en-US">
              <a:solidFill>
                <a:srgbClr val="FFFFFF"/>
              </a:solidFill>
            </a:endParaRPr>
          </a:p>
        </p:txBody>
      </p:sp>
      <p:pic>
        <p:nvPicPr>
          <p:cNvPr id="5" name="Picture 4">
            <a:extLst>
              <a:ext uri="{FF2B5EF4-FFF2-40B4-BE49-F238E27FC236}">
                <a16:creationId xmlns:a16="http://schemas.microsoft.com/office/drawing/2014/main" id="{56D9E222-4221-C234-93CD-B7DCD784C8FE}"/>
              </a:ext>
            </a:extLst>
          </p:cNvPr>
          <p:cNvPicPr>
            <a:picLocks noChangeAspect="1"/>
          </p:cNvPicPr>
          <p:nvPr/>
        </p:nvPicPr>
        <p:blipFill>
          <a:blip r:embed="rId3"/>
          <a:stretch>
            <a:fillRect/>
          </a:stretch>
        </p:blipFill>
        <p:spPr bwMode="auto">
          <a:xfrm>
            <a:off x="5189120" y="2498105"/>
            <a:ext cx="6860005" cy="4359895"/>
          </a:xfrm>
          <a:prstGeom prst="rect">
            <a:avLst/>
          </a:prstGeom>
          <a:noFill/>
          <a:ln>
            <a:noFill/>
          </a:ln>
        </p:spPr>
      </p:pic>
    </p:spTree>
    <p:extLst>
      <p:ext uri="{BB962C8B-B14F-4D97-AF65-F5344CB8AC3E}">
        <p14:creationId xmlns:p14="http://schemas.microsoft.com/office/powerpoint/2010/main" val="2709723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284FC-F1F0-A0E0-5AE4-1943D9A32906}"/>
              </a:ext>
            </a:extLst>
          </p:cNvPr>
          <p:cNvSpPr>
            <a:spLocks noGrp="1"/>
          </p:cNvSpPr>
          <p:nvPr>
            <p:ph type="title"/>
          </p:nvPr>
        </p:nvSpPr>
        <p:spPr/>
        <p:txBody>
          <a:bodyPr/>
          <a:lstStyle/>
          <a:p>
            <a:r>
              <a:rPr lang="en-US" dirty="0"/>
              <a:t>Sources of Financial and Technical Assistance</a:t>
            </a:r>
          </a:p>
        </p:txBody>
      </p:sp>
      <p:sp>
        <p:nvSpPr>
          <p:cNvPr id="3" name="Content Placeholder 2">
            <a:extLst>
              <a:ext uri="{FF2B5EF4-FFF2-40B4-BE49-F238E27FC236}">
                <a16:creationId xmlns:a16="http://schemas.microsoft.com/office/drawing/2014/main" id="{84BBC3FC-EC4D-DB0B-20CB-9DF104C7DE2E}"/>
              </a:ext>
            </a:extLst>
          </p:cNvPr>
          <p:cNvSpPr>
            <a:spLocks noGrp="1"/>
          </p:cNvSpPr>
          <p:nvPr>
            <p:ph sz="half" idx="1"/>
          </p:nvPr>
        </p:nvSpPr>
        <p:spPr/>
        <p:txBody>
          <a:bodyPr/>
          <a:lstStyle/>
          <a:p>
            <a:r>
              <a:rPr lang="en-US" dirty="0"/>
              <a:t>Federal and Private</a:t>
            </a:r>
          </a:p>
        </p:txBody>
      </p:sp>
      <p:sp>
        <p:nvSpPr>
          <p:cNvPr id="4" name="Slide Number Placeholder 3">
            <a:extLst>
              <a:ext uri="{FF2B5EF4-FFF2-40B4-BE49-F238E27FC236}">
                <a16:creationId xmlns:a16="http://schemas.microsoft.com/office/drawing/2014/main" id="{DE9F3B44-6C08-E14D-79E6-1258462F650F}"/>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40</a:t>
            </a:fld>
            <a:endParaRPr lang="en-US">
              <a:solidFill>
                <a:srgbClr val="FFFFFF"/>
              </a:solidFill>
            </a:endParaRPr>
          </a:p>
        </p:txBody>
      </p:sp>
      <p:graphicFrame>
        <p:nvGraphicFramePr>
          <p:cNvPr id="5" name="Table 4">
            <a:extLst>
              <a:ext uri="{FF2B5EF4-FFF2-40B4-BE49-F238E27FC236}">
                <a16:creationId xmlns:a16="http://schemas.microsoft.com/office/drawing/2014/main" id="{5B386CC7-0D37-73A2-4315-3391BDF1A728}"/>
              </a:ext>
            </a:extLst>
          </p:cNvPr>
          <p:cNvGraphicFramePr>
            <a:graphicFrameLocks noGrp="1"/>
          </p:cNvGraphicFramePr>
          <p:nvPr>
            <p:extLst>
              <p:ext uri="{D42A27DB-BD31-4B8C-83A1-F6EECF244321}">
                <p14:modId xmlns:p14="http://schemas.microsoft.com/office/powerpoint/2010/main" val="1856346685"/>
              </p:ext>
            </p:extLst>
          </p:nvPr>
        </p:nvGraphicFramePr>
        <p:xfrm>
          <a:off x="67734" y="1782213"/>
          <a:ext cx="12049123" cy="5035254"/>
        </p:xfrm>
        <a:graphic>
          <a:graphicData uri="http://schemas.openxmlformats.org/drawingml/2006/table">
            <a:tbl>
              <a:tblPr firstRow="1" firstCol="1" bandRow="1">
                <a:tableStyleId>{46F890A9-2807-4EBB-B81D-B2AA78EC7F39}</a:tableStyleId>
              </a:tblPr>
              <a:tblGrid>
                <a:gridCol w="2485593">
                  <a:extLst>
                    <a:ext uri="{9D8B030D-6E8A-4147-A177-3AD203B41FA5}">
                      <a16:colId xmlns:a16="http://schemas.microsoft.com/office/drawing/2014/main" val="2341383734"/>
                    </a:ext>
                  </a:extLst>
                </a:gridCol>
                <a:gridCol w="2245350">
                  <a:extLst>
                    <a:ext uri="{9D8B030D-6E8A-4147-A177-3AD203B41FA5}">
                      <a16:colId xmlns:a16="http://schemas.microsoft.com/office/drawing/2014/main" val="2820727571"/>
                    </a:ext>
                  </a:extLst>
                </a:gridCol>
                <a:gridCol w="1413740">
                  <a:extLst>
                    <a:ext uri="{9D8B030D-6E8A-4147-A177-3AD203B41FA5}">
                      <a16:colId xmlns:a16="http://schemas.microsoft.com/office/drawing/2014/main" val="1811780730"/>
                    </a:ext>
                  </a:extLst>
                </a:gridCol>
                <a:gridCol w="914773">
                  <a:extLst>
                    <a:ext uri="{9D8B030D-6E8A-4147-A177-3AD203B41FA5}">
                      <a16:colId xmlns:a16="http://schemas.microsoft.com/office/drawing/2014/main" val="1515260783"/>
                    </a:ext>
                  </a:extLst>
                </a:gridCol>
                <a:gridCol w="831611">
                  <a:extLst>
                    <a:ext uri="{9D8B030D-6E8A-4147-A177-3AD203B41FA5}">
                      <a16:colId xmlns:a16="http://schemas.microsoft.com/office/drawing/2014/main" val="713944911"/>
                    </a:ext>
                  </a:extLst>
                </a:gridCol>
                <a:gridCol w="914773">
                  <a:extLst>
                    <a:ext uri="{9D8B030D-6E8A-4147-A177-3AD203B41FA5}">
                      <a16:colId xmlns:a16="http://schemas.microsoft.com/office/drawing/2014/main" val="2030310702"/>
                    </a:ext>
                  </a:extLst>
                </a:gridCol>
                <a:gridCol w="914773">
                  <a:extLst>
                    <a:ext uri="{9D8B030D-6E8A-4147-A177-3AD203B41FA5}">
                      <a16:colId xmlns:a16="http://schemas.microsoft.com/office/drawing/2014/main" val="2476378814"/>
                    </a:ext>
                  </a:extLst>
                </a:gridCol>
                <a:gridCol w="665288">
                  <a:extLst>
                    <a:ext uri="{9D8B030D-6E8A-4147-A177-3AD203B41FA5}">
                      <a16:colId xmlns:a16="http://schemas.microsoft.com/office/drawing/2014/main" val="1655071791"/>
                    </a:ext>
                  </a:extLst>
                </a:gridCol>
                <a:gridCol w="831611">
                  <a:extLst>
                    <a:ext uri="{9D8B030D-6E8A-4147-A177-3AD203B41FA5}">
                      <a16:colId xmlns:a16="http://schemas.microsoft.com/office/drawing/2014/main" val="1839540477"/>
                    </a:ext>
                  </a:extLst>
                </a:gridCol>
                <a:gridCol w="831611">
                  <a:extLst>
                    <a:ext uri="{9D8B030D-6E8A-4147-A177-3AD203B41FA5}">
                      <a16:colId xmlns:a16="http://schemas.microsoft.com/office/drawing/2014/main" val="4240251459"/>
                    </a:ext>
                  </a:extLst>
                </a:gridCol>
              </a:tblGrid>
              <a:tr h="235836">
                <a:tc rowSpan="2">
                  <a:txBody>
                    <a:bodyPr/>
                    <a:lstStyle/>
                    <a:p>
                      <a:pPr marL="0" marR="0" algn="ctr">
                        <a:lnSpc>
                          <a:spcPct val="120000"/>
                        </a:lnSpc>
                        <a:spcBef>
                          <a:spcPts val="300"/>
                        </a:spcBef>
                        <a:spcAft>
                          <a:spcPts val="120"/>
                        </a:spcAft>
                      </a:pPr>
                      <a:r>
                        <a:rPr lang="en-US" sz="1100">
                          <a:effectLst/>
                        </a:rPr>
                        <a:t>Agency or </a:t>
                      </a:r>
                      <a:br>
                        <a:rPr lang="en-US" sz="1100">
                          <a:effectLst/>
                        </a:rPr>
                      </a:br>
                      <a:r>
                        <a:rPr lang="en-US" sz="1100">
                          <a:effectLst/>
                        </a:rPr>
                        <a:t>Organization</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rowSpan="2">
                  <a:txBody>
                    <a:bodyPr/>
                    <a:lstStyle/>
                    <a:p>
                      <a:pPr marL="0" marR="0" algn="ctr">
                        <a:lnSpc>
                          <a:spcPct val="120000"/>
                        </a:lnSpc>
                        <a:spcBef>
                          <a:spcPts val="300"/>
                        </a:spcBef>
                        <a:spcAft>
                          <a:spcPts val="120"/>
                        </a:spcAft>
                      </a:pPr>
                      <a:r>
                        <a:rPr lang="en-US" sz="1100">
                          <a:effectLst/>
                        </a:rPr>
                        <a:t>Website</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rowSpan="2">
                  <a:txBody>
                    <a:bodyPr/>
                    <a:lstStyle/>
                    <a:p>
                      <a:pPr marL="0" marR="0" algn="ctr">
                        <a:lnSpc>
                          <a:spcPct val="120000"/>
                        </a:lnSpc>
                        <a:spcBef>
                          <a:spcPts val="300"/>
                        </a:spcBef>
                        <a:spcAft>
                          <a:spcPts val="120"/>
                        </a:spcAft>
                      </a:pPr>
                      <a:r>
                        <a:rPr lang="en-US" sz="1100">
                          <a:effectLst/>
                        </a:rPr>
                        <a:t>Assistance</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BMP Category</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extLst>
                  <a:ext uri="{0D108BD9-81ED-4DB2-BD59-A6C34878D82A}">
                    <a16:rowId xmlns:a16="http://schemas.microsoft.com/office/drawing/2014/main" val="1606219712"/>
                  </a:ext>
                </a:extLst>
              </a:tr>
              <a:tr h="23583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20000"/>
                        </a:lnSpc>
                        <a:spcBef>
                          <a:spcPts val="300"/>
                        </a:spcBef>
                        <a:spcAft>
                          <a:spcPts val="120"/>
                        </a:spcAft>
                      </a:pPr>
                      <a:r>
                        <a:rPr lang="en-US" sz="1100" dirty="0">
                          <a:solidFill>
                            <a:schemeClr val="tx1"/>
                          </a:solidFill>
                          <a:effectLst/>
                        </a:rPr>
                        <a:t>Developed Non-MS4</a:t>
                      </a:r>
                      <a:endParaRPr lang="en-US" sz="1100" dirty="0">
                        <a:solidFill>
                          <a:schemeClr val="tx1"/>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solidFill>
                      <a:schemeClr val="accent6"/>
                    </a:solidFill>
                  </a:tcPr>
                </a:tc>
                <a:tc>
                  <a:txBody>
                    <a:bodyPr/>
                    <a:lstStyle/>
                    <a:p>
                      <a:pPr marL="0" marR="0" algn="ctr">
                        <a:lnSpc>
                          <a:spcPct val="120000"/>
                        </a:lnSpc>
                        <a:spcBef>
                          <a:spcPts val="300"/>
                        </a:spcBef>
                        <a:spcAft>
                          <a:spcPts val="120"/>
                        </a:spcAft>
                      </a:pPr>
                      <a:r>
                        <a:rPr lang="en-US" sz="1100" dirty="0">
                          <a:solidFill>
                            <a:schemeClr val="tx1"/>
                          </a:solidFill>
                          <a:effectLst/>
                        </a:rPr>
                        <a:t>Cropland</a:t>
                      </a:r>
                      <a:endParaRPr lang="en-US" sz="1100" dirty="0">
                        <a:solidFill>
                          <a:schemeClr val="tx1"/>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solidFill>
                      <a:schemeClr val="accent6"/>
                    </a:solidFill>
                  </a:tcPr>
                </a:tc>
                <a:tc>
                  <a:txBody>
                    <a:bodyPr/>
                    <a:lstStyle/>
                    <a:p>
                      <a:pPr marL="0" marR="0" algn="ctr">
                        <a:lnSpc>
                          <a:spcPct val="120000"/>
                        </a:lnSpc>
                        <a:spcBef>
                          <a:spcPts val="300"/>
                        </a:spcBef>
                        <a:spcAft>
                          <a:spcPts val="120"/>
                        </a:spcAft>
                      </a:pPr>
                      <a:r>
                        <a:rPr lang="en-US" sz="1100" dirty="0">
                          <a:solidFill>
                            <a:schemeClr val="tx1"/>
                          </a:solidFill>
                          <a:effectLst/>
                        </a:rPr>
                        <a:t>Pasture</a:t>
                      </a:r>
                      <a:endParaRPr lang="en-US" sz="1100" dirty="0">
                        <a:solidFill>
                          <a:schemeClr val="tx1"/>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solidFill>
                      <a:schemeClr val="accent6"/>
                    </a:solidFill>
                  </a:tcPr>
                </a:tc>
                <a:tc>
                  <a:txBody>
                    <a:bodyPr/>
                    <a:lstStyle/>
                    <a:p>
                      <a:pPr marL="0" marR="0" algn="ctr">
                        <a:lnSpc>
                          <a:spcPct val="120000"/>
                        </a:lnSpc>
                        <a:spcBef>
                          <a:spcPts val="300"/>
                        </a:spcBef>
                        <a:spcAft>
                          <a:spcPts val="120"/>
                        </a:spcAft>
                      </a:pPr>
                      <a:r>
                        <a:rPr lang="en-US" sz="1100">
                          <a:solidFill>
                            <a:schemeClr val="tx1"/>
                          </a:solidFill>
                          <a:effectLst/>
                        </a:rPr>
                        <a:t>Feedlot</a:t>
                      </a:r>
                      <a:endParaRPr lang="en-US" sz="1100">
                        <a:solidFill>
                          <a:schemeClr val="tx1"/>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solidFill>
                      <a:schemeClr val="accent6"/>
                    </a:solidFill>
                  </a:tcPr>
                </a:tc>
                <a:tc>
                  <a:txBody>
                    <a:bodyPr/>
                    <a:lstStyle/>
                    <a:p>
                      <a:pPr marL="0" marR="0" algn="ctr">
                        <a:lnSpc>
                          <a:spcPct val="120000"/>
                        </a:lnSpc>
                        <a:spcBef>
                          <a:spcPts val="300"/>
                        </a:spcBef>
                        <a:spcAft>
                          <a:spcPts val="120"/>
                        </a:spcAft>
                      </a:pPr>
                      <a:r>
                        <a:rPr lang="en-US" sz="1100" dirty="0">
                          <a:solidFill>
                            <a:schemeClr val="tx1"/>
                          </a:solidFill>
                          <a:effectLst/>
                        </a:rPr>
                        <a:t>Forest</a:t>
                      </a:r>
                      <a:endParaRPr lang="en-US" sz="1100" dirty="0">
                        <a:solidFill>
                          <a:schemeClr val="tx1"/>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solidFill>
                      <a:schemeClr val="accent6"/>
                    </a:solidFill>
                  </a:tcPr>
                </a:tc>
                <a:tc>
                  <a:txBody>
                    <a:bodyPr/>
                    <a:lstStyle/>
                    <a:p>
                      <a:pPr marL="0" marR="0" algn="ctr">
                        <a:lnSpc>
                          <a:spcPct val="120000"/>
                        </a:lnSpc>
                        <a:spcBef>
                          <a:spcPts val="300"/>
                        </a:spcBef>
                        <a:spcAft>
                          <a:spcPts val="120"/>
                        </a:spcAft>
                      </a:pPr>
                      <a:r>
                        <a:rPr lang="en-US" sz="1100" dirty="0">
                          <a:solidFill>
                            <a:schemeClr val="tx1"/>
                          </a:solidFill>
                          <a:effectLst/>
                        </a:rPr>
                        <a:t>Stream</a:t>
                      </a:r>
                      <a:endParaRPr lang="en-US" sz="1100" dirty="0">
                        <a:solidFill>
                          <a:schemeClr val="tx1"/>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solidFill>
                      <a:schemeClr val="accent6"/>
                    </a:solidFill>
                  </a:tcPr>
                </a:tc>
                <a:tc>
                  <a:txBody>
                    <a:bodyPr/>
                    <a:lstStyle/>
                    <a:p>
                      <a:pPr marL="0" marR="0" algn="ctr">
                        <a:lnSpc>
                          <a:spcPct val="120000"/>
                        </a:lnSpc>
                        <a:spcBef>
                          <a:spcPts val="300"/>
                        </a:spcBef>
                        <a:spcAft>
                          <a:spcPts val="120"/>
                        </a:spcAft>
                      </a:pPr>
                      <a:r>
                        <a:rPr lang="en-US" sz="1100" dirty="0">
                          <a:solidFill>
                            <a:schemeClr val="tx1"/>
                          </a:solidFill>
                          <a:effectLst/>
                        </a:rPr>
                        <a:t>Outreach</a:t>
                      </a:r>
                      <a:endParaRPr lang="en-US" sz="1100" dirty="0">
                        <a:solidFill>
                          <a:schemeClr val="tx1"/>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solidFill>
                      <a:schemeClr val="accent6"/>
                    </a:solidFill>
                  </a:tcPr>
                </a:tc>
                <a:extLst>
                  <a:ext uri="{0D108BD9-81ED-4DB2-BD59-A6C34878D82A}">
                    <a16:rowId xmlns:a16="http://schemas.microsoft.com/office/drawing/2014/main" val="643297499"/>
                  </a:ext>
                </a:extLst>
              </a:tr>
              <a:tr h="114042">
                <a:tc>
                  <a:txBody>
                    <a:bodyPr/>
                    <a:lstStyle/>
                    <a:p>
                      <a:pPr marL="0" marR="0" algn="just">
                        <a:lnSpc>
                          <a:spcPct val="120000"/>
                        </a:lnSpc>
                        <a:spcBef>
                          <a:spcPts val="300"/>
                        </a:spcBef>
                        <a:spcAft>
                          <a:spcPts val="120"/>
                        </a:spcAft>
                      </a:pPr>
                      <a:r>
                        <a:rPr lang="en-US" sz="1100">
                          <a:effectLst/>
                        </a:rPr>
                        <a:t>FEDERAL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just">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just">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just">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just">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just">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just">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just">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just">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just">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extLst>
                  <a:ext uri="{0D108BD9-81ED-4DB2-BD59-A6C34878D82A}">
                    <a16:rowId xmlns:a16="http://schemas.microsoft.com/office/drawing/2014/main" val="1400216636"/>
                  </a:ext>
                </a:extLst>
              </a:tr>
              <a:tr h="235836">
                <a:tc>
                  <a:txBody>
                    <a:bodyPr/>
                    <a:lstStyle/>
                    <a:p>
                      <a:pPr marL="0" marR="0" algn="ctr">
                        <a:lnSpc>
                          <a:spcPct val="120000"/>
                        </a:lnSpc>
                        <a:spcBef>
                          <a:spcPts val="300"/>
                        </a:spcBef>
                        <a:spcAft>
                          <a:spcPts val="120"/>
                        </a:spcAft>
                      </a:pPr>
                      <a:r>
                        <a:rPr lang="en-US" sz="1100">
                          <a:effectLst/>
                        </a:rPr>
                        <a:t>U.S. Army Corps of Engineers</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www.usace.army.mil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Financial, 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extLst>
                  <a:ext uri="{0D108BD9-81ED-4DB2-BD59-A6C34878D82A}">
                    <a16:rowId xmlns:a16="http://schemas.microsoft.com/office/drawing/2014/main" val="1006706536"/>
                  </a:ext>
                </a:extLst>
              </a:tr>
              <a:tr h="235836">
                <a:tc>
                  <a:txBody>
                    <a:bodyPr/>
                    <a:lstStyle/>
                    <a:p>
                      <a:pPr marL="0" marR="0" algn="ctr">
                        <a:lnSpc>
                          <a:spcPct val="120000"/>
                        </a:lnSpc>
                        <a:spcBef>
                          <a:spcPts val="300"/>
                        </a:spcBef>
                        <a:spcAft>
                          <a:spcPts val="120"/>
                        </a:spcAft>
                      </a:pPr>
                      <a:r>
                        <a:rPr lang="en-US" sz="1100">
                          <a:effectLst/>
                        </a:rPr>
                        <a:t>USDA–NRCS</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www.nrcs.usda.gov</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Financial, 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extLst>
                  <a:ext uri="{0D108BD9-81ED-4DB2-BD59-A6C34878D82A}">
                    <a16:rowId xmlns:a16="http://schemas.microsoft.com/office/drawing/2014/main" val="3177516123"/>
                  </a:ext>
                </a:extLst>
              </a:tr>
              <a:tr h="235836">
                <a:tc>
                  <a:txBody>
                    <a:bodyPr/>
                    <a:lstStyle/>
                    <a:p>
                      <a:pPr marL="0" marR="0" algn="ctr">
                        <a:lnSpc>
                          <a:spcPct val="120000"/>
                        </a:lnSpc>
                        <a:spcBef>
                          <a:spcPts val="300"/>
                        </a:spcBef>
                        <a:spcAft>
                          <a:spcPts val="120"/>
                        </a:spcAft>
                      </a:pPr>
                      <a:r>
                        <a:rPr lang="en-US" sz="1100">
                          <a:effectLst/>
                        </a:rPr>
                        <a:t>USDA–Farm Service Agency</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www.fsa.usda.gov</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Financial, 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extLst>
                  <a:ext uri="{0D108BD9-81ED-4DB2-BD59-A6C34878D82A}">
                    <a16:rowId xmlns:a16="http://schemas.microsoft.com/office/drawing/2014/main" val="1499299576"/>
                  </a:ext>
                </a:extLst>
              </a:tr>
              <a:tr h="235836">
                <a:tc>
                  <a:txBody>
                    <a:bodyPr/>
                    <a:lstStyle/>
                    <a:p>
                      <a:pPr marL="0" marR="0" algn="ctr">
                        <a:lnSpc>
                          <a:spcPct val="120000"/>
                        </a:lnSpc>
                        <a:spcBef>
                          <a:spcPts val="300"/>
                        </a:spcBef>
                        <a:spcAft>
                          <a:spcPts val="120"/>
                        </a:spcAft>
                      </a:pPr>
                      <a:r>
                        <a:rPr lang="en-US" sz="1100">
                          <a:effectLst/>
                        </a:rPr>
                        <a:t>USDA–Rural Development</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www.rurdev.usda.gov</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Financial, 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extLst>
                  <a:ext uri="{0D108BD9-81ED-4DB2-BD59-A6C34878D82A}">
                    <a16:rowId xmlns:a16="http://schemas.microsoft.com/office/drawing/2014/main" val="1344237446"/>
                  </a:ext>
                </a:extLst>
              </a:tr>
              <a:tr h="235836">
                <a:tc>
                  <a:txBody>
                    <a:bodyPr/>
                    <a:lstStyle/>
                    <a:p>
                      <a:pPr marL="0" marR="0" algn="ctr">
                        <a:lnSpc>
                          <a:spcPct val="120000"/>
                        </a:lnSpc>
                        <a:spcBef>
                          <a:spcPts val="300"/>
                        </a:spcBef>
                        <a:spcAft>
                          <a:spcPts val="120"/>
                        </a:spcAft>
                      </a:pPr>
                      <a:r>
                        <a:rPr lang="en-US" sz="1100">
                          <a:effectLst/>
                        </a:rPr>
                        <a:t>USDA–Bureau of Land Management</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www.blm.gov</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Financial, 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extLst>
                  <a:ext uri="{0D108BD9-81ED-4DB2-BD59-A6C34878D82A}">
                    <a16:rowId xmlns:a16="http://schemas.microsoft.com/office/drawing/2014/main" val="2305279705"/>
                  </a:ext>
                </a:extLst>
              </a:tr>
              <a:tr h="235836">
                <a:tc>
                  <a:txBody>
                    <a:bodyPr/>
                    <a:lstStyle/>
                    <a:p>
                      <a:pPr marL="0" marR="0" algn="ctr">
                        <a:lnSpc>
                          <a:spcPct val="120000"/>
                        </a:lnSpc>
                        <a:spcBef>
                          <a:spcPts val="300"/>
                        </a:spcBef>
                        <a:spcAft>
                          <a:spcPts val="120"/>
                        </a:spcAft>
                      </a:pPr>
                      <a:r>
                        <a:rPr lang="en-US" sz="1100">
                          <a:effectLst/>
                        </a:rPr>
                        <a:t>U.S. Department of Interior–Bureau of Reclamation</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www.usbr.gov</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Financial, 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extLst>
                  <a:ext uri="{0D108BD9-81ED-4DB2-BD59-A6C34878D82A}">
                    <a16:rowId xmlns:a16="http://schemas.microsoft.com/office/drawing/2014/main" val="457912693"/>
                  </a:ext>
                </a:extLst>
              </a:tr>
              <a:tr h="235836">
                <a:tc>
                  <a:txBody>
                    <a:bodyPr/>
                    <a:lstStyle/>
                    <a:p>
                      <a:pPr marL="0" marR="0" algn="ctr">
                        <a:lnSpc>
                          <a:spcPct val="120000"/>
                        </a:lnSpc>
                        <a:spcBef>
                          <a:spcPts val="300"/>
                        </a:spcBef>
                        <a:spcAft>
                          <a:spcPts val="120"/>
                        </a:spcAft>
                      </a:pPr>
                      <a:r>
                        <a:rPr lang="en-US" sz="1100">
                          <a:effectLst/>
                        </a:rPr>
                        <a:t>EPA</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www.epa.gov</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Financial, 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extLst>
                  <a:ext uri="{0D108BD9-81ED-4DB2-BD59-A6C34878D82A}">
                    <a16:rowId xmlns:a16="http://schemas.microsoft.com/office/drawing/2014/main" val="1997966774"/>
                  </a:ext>
                </a:extLst>
              </a:tr>
              <a:tr h="235836">
                <a:tc>
                  <a:txBody>
                    <a:bodyPr/>
                    <a:lstStyle/>
                    <a:p>
                      <a:pPr marL="0" marR="0" algn="ctr">
                        <a:lnSpc>
                          <a:spcPct val="120000"/>
                        </a:lnSpc>
                        <a:spcBef>
                          <a:spcPts val="300"/>
                        </a:spcBef>
                        <a:spcAft>
                          <a:spcPts val="120"/>
                        </a:spcAft>
                      </a:pPr>
                      <a:r>
                        <a:rPr lang="en-US" sz="1100">
                          <a:effectLst/>
                        </a:rPr>
                        <a:t>USDA–Forest Service</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www.fs.fed.us</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Financial, 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extLst>
                  <a:ext uri="{0D108BD9-81ED-4DB2-BD59-A6C34878D82A}">
                    <a16:rowId xmlns:a16="http://schemas.microsoft.com/office/drawing/2014/main" val="1338547683"/>
                  </a:ext>
                </a:extLst>
              </a:tr>
              <a:tr h="235836">
                <a:tc>
                  <a:txBody>
                    <a:bodyPr/>
                    <a:lstStyle/>
                    <a:p>
                      <a:pPr marL="0" marR="0" algn="ctr">
                        <a:lnSpc>
                          <a:spcPct val="120000"/>
                        </a:lnSpc>
                        <a:spcBef>
                          <a:spcPts val="300"/>
                        </a:spcBef>
                        <a:spcAft>
                          <a:spcPts val="120"/>
                        </a:spcAft>
                      </a:pPr>
                      <a:r>
                        <a:rPr lang="en-US" sz="1100">
                          <a:effectLst/>
                        </a:rPr>
                        <a:t>USFWS</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www.fws.gov</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Financial, 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extLst>
                  <a:ext uri="{0D108BD9-81ED-4DB2-BD59-A6C34878D82A}">
                    <a16:rowId xmlns:a16="http://schemas.microsoft.com/office/drawing/2014/main" val="1915921371"/>
                  </a:ext>
                </a:extLst>
              </a:tr>
              <a:tr h="114042">
                <a:tc>
                  <a:txBody>
                    <a:bodyPr/>
                    <a:lstStyle/>
                    <a:p>
                      <a:pPr marL="0" marR="0" algn="ctr">
                        <a:lnSpc>
                          <a:spcPct val="120000"/>
                        </a:lnSpc>
                        <a:spcBef>
                          <a:spcPts val="300"/>
                        </a:spcBef>
                        <a:spcAft>
                          <a:spcPts val="120"/>
                        </a:spcAft>
                      </a:pPr>
                      <a:r>
                        <a:rPr lang="en-US" sz="1100">
                          <a:effectLst/>
                        </a:rPr>
                        <a:t>USGS</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www.usgs.gov</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extLst>
                  <a:ext uri="{0D108BD9-81ED-4DB2-BD59-A6C34878D82A}">
                    <a16:rowId xmlns:a16="http://schemas.microsoft.com/office/drawing/2014/main" val="3332517005"/>
                  </a:ext>
                </a:extLst>
              </a:tr>
              <a:tr h="114042">
                <a:tc>
                  <a:txBody>
                    <a:bodyPr/>
                    <a:lstStyle/>
                    <a:p>
                      <a:pPr marL="0" marR="0" algn="just">
                        <a:lnSpc>
                          <a:spcPct val="120000"/>
                        </a:lnSpc>
                        <a:spcBef>
                          <a:spcPts val="300"/>
                        </a:spcBef>
                        <a:spcAft>
                          <a:spcPts val="120"/>
                        </a:spcAft>
                      </a:pPr>
                      <a:r>
                        <a:rPr lang="en-US" sz="1100">
                          <a:effectLst/>
                        </a:rPr>
                        <a:t>PRIVATE</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 </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extLst>
                  <a:ext uri="{0D108BD9-81ED-4DB2-BD59-A6C34878D82A}">
                    <a16:rowId xmlns:a16="http://schemas.microsoft.com/office/drawing/2014/main" val="881092001"/>
                  </a:ext>
                </a:extLst>
              </a:tr>
              <a:tr h="235836">
                <a:tc>
                  <a:txBody>
                    <a:bodyPr/>
                    <a:lstStyle/>
                    <a:p>
                      <a:pPr marL="0" marR="0" algn="ctr">
                        <a:lnSpc>
                          <a:spcPct val="120000"/>
                        </a:lnSpc>
                        <a:spcBef>
                          <a:spcPts val="300"/>
                        </a:spcBef>
                        <a:spcAft>
                          <a:spcPts val="120"/>
                        </a:spcAft>
                      </a:pPr>
                      <a:r>
                        <a:rPr lang="en-US" sz="1100">
                          <a:effectLst/>
                        </a:rPr>
                        <a:t>Ducks Unlimited</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www.ducks.org</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Financial, 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extLst>
                  <a:ext uri="{0D108BD9-81ED-4DB2-BD59-A6C34878D82A}">
                    <a16:rowId xmlns:a16="http://schemas.microsoft.com/office/drawing/2014/main" val="1796297090"/>
                  </a:ext>
                </a:extLst>
              </a:tr>
              <a:tr h="235836">
                <a:tc>
                  <a:txBody>
                    <a:bodyPr/>
                    <a:lstStyle/>
                    <a:p>
                      <a:pPr marL="0" marR="0" algn="ctr">
                        <a:lnSpc>
                          <a:spcPct val="120000"/>
                        </a:lnSpc>
                        <a:spcBef>
                          <a:spcPts val="300"/>
                        </a:spcBef>
                        <a:spcAft>
                          <a:spcPts val="120"/>
                        </a:spcAft>
                      </a:pPr>
                      <a:r>
                        <a:rPr lang="en-US" sz="1100">
                          <a:effectLst/>
                        </a:rPr>
                        <a:t>Colorado Trout Unlimited</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coloradotu.org</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Financial, 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extLst>
                  <a:ext uri="{0D108BD9-81ED-4DB2-BD59-A6C34878D82A}">
                    <a16:rowId xmlns:a16="http://schemas.microsoft.com/office/drawing/2014/main" val="1222615545"/>
                  </a:ext>
                </a:extLst>
              </a:tr>
              <a:tr h="235836">
                <a:tc>
                  <a:txBody>
                    <a:bodyPr/>
                    <a:lstStyle/>
                    <a:p>
                      <a:pPr marL="0" marR="0" algn="ctr">
                        <a:lnSpc>
                          <a:spcPct val="120000"/>
                        </a:lnSpc>
                        <a:spcBef>
                          <a:spcPts val="300"/>
                        </a:spcBef>
                        <a:spcAft>
                          <a:spcPts val="120"/>
                        </a:spcAft>
                      </a:pPr>
                      <a:r>
                        <a:rPr lang="en-US" sz="1100">
                          <a:effectLst/>
                        </a:rPr>
                        <a:t>Fresh Water Trust</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www.thefreshwatertrust.org</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Financial, 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extLst>
                  <a:ext uri="{0D108BD9-81ED-4DB2-BD59-A6C34878D82A}">
                    <a16:rowId xmlns:a16="http://schemas.microsoft.com/office/drawing/2014/main" val="3488263433"/>
                  </a:ext>
                </a:extLst>
              </a:tr>
              <a:tr h="235836">
                <a:tc>
                  <a:txBody>
                    <a:bodyPr/>
                    <a:lstStyle/>
                    <a:p>
                      <a:pPr marL="0" marR="0" algn="ctr">
                        <a:lnSpc>
                          <a:spcPct val="120000"/>
                        </a:lnSpc>
                        <a:spcBef>
                          <a:spcPts val="300"/>
                        </a:spcBef>
                        <a:spcAft>
                          <a:spcPts val="120"/>
                        </a:spcAft>
                      </a:pPr>
                      <a:r>
                        <a:rPr lang="en-US" sz="1100">
                          <a:effectLst/>
                        </a:rPr>
                        <a:t>Mule Deer Foundation</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www.muledeer.org</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Financial, 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extLst>
                  <a:ext uri="{0D108BD9-81ED-4DB2-BD59-A6C34878D82A}">
                    <a16:rowId xmlns:a16="http://schemas.microsoft.com/office/drawing/2014/main" val="3739159435"/>
                  </a:ext>
                </a:extLst>
              </a:tr>
              <a:tr h="235836">
                <a:tc>
                  <a:txBody>
                    <a:bodyPr/>
                    <a:lstStyle/>
                    <a:p>
                      <a:pPr marL="0" marR="0" algn="ctr">
                        <a:lnSpc>
                          <a:spcPct val="120000"/>
                        </a:lnSpc>
                        <a:spcBef>
                          <a:spcPts val="300"/>
                        </a:spcBef>
                        <a:spcAft>
                          <a:spcPts val="120"/>
                        </a:spcAft>
                      </a:pPr>
                      <a:r>
                        <a:rPr lang="en-US" sz="1100">
                          <a:effectLst/>
                        </a:rPr>
                        <a:t>Rocky Mountain Elk Foundation</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www.rmef.org</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Financial, 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extLst>
                  <a:ext uri="{0D108BD9-81ED-4DB2-BD59-A6C34878D82A}">
                    <a16:rowId xmlns:a16="http://schemas.microsoft.com/office/drawing/2014/main" val="1359654030"/>
                  </a:ext>
                </a:extLst>
              </a:tr>
              <a:tr h="235836">
                <a:tc>
                  <a:txBody>
                    <a:bodyPr/>
                    <a:lstStyle/>
                    <a:p>
                      <a:pPr marL="0" marR="0" algn="ctr">
                        <a:lnSpc>
                          <a:spcPct val="120000"/>
                        </a:lnSpc>
                        <a:spcBef>
                          <a:spcPts val="300"/>
                        </a:spcBef>
                        <a:spcAft>
                          <a:spcPts val="120"/>
                        </a:spcAft>
                      </a:pPr>
                      <a:r>
                        <a:rPr lang="en-US" sz="1100">
                          <a:effectLst/>
                        </a:rPr>
                        <a:t>National Fish and Wildlife Foundation</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www.nfwf.org</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Financial, Technical</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algn="just">
                        <a:lnSpc>
                          <a:spcPct val="120000"/>
                        </a:lnSpc>
                      </a:pPr>
                      <a:endParaRPr lang="en-US" sz="1100">
                        <a:effectLst/>
                        <a:latin typeface="Aktiv Grotesk" panose="020B0504020202020204" pitchFamily="34" charset="0"/>
                      </a:endParaRPr>
                    </a:p>
                  </a:txBody>
                  <a:tcPr marL="50748" marR="50748" marT="0" marB="0" anchor="ctr"/>
                </a:tc>
                <a:tc>
                  <a:txBody>
                    <a:bodyPr/>
                    <a:lstStyle/>
                    <a:p>
                      <a:pPr marL="0" marR="0" algn="ctr">
                        <a:lnSpc>
                          <a:spcPct val="120000"/>
                        </a:lnSpc>
                        <a:spcBef>
                          <a:spcPts val="300"/>
                        </a:spcBef>
                        <a:spcAft>
                          <a:spcPts val="120"/>
                        </a:spcAft>
                      </a:pPr>
                      <a:r>
                        <a:rPr lang="en-US" sz="1100">
                          <a:effectLst/>
                        </a:rPr>
                        <a:t>X</a:t>
                      </a:r>
                      <a:endParaRPr lang="en-US" sz="11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tc>
                  <a:txBody>
                    <a:bodyPr/>
                    <a:lstStyle/>
                    <a:p>
                      <a:pPr marL="0" marR="0" algn="ctr">
                        <a:lnSpc>
                          <a:spcPct val="120000"/>
                        </a:lnSpc>
                        <a:spcBef>
                          <a:spcPts val="300"/>
                        </a:spcBef>
                        <a:spcAft>
                          <a:spcPts val="120"/>
                        </a:spcAft>
                      </a:pPr>
                      <a:r>
                        <a:rPr lang="en-US" sz="1100" dirty="0">
                          <a:effectLst/>
                        </a:rPr>
                        <a:t>X</a:t>
                      </a:r>
                      <a:endParaRPr lang="en-US" sz="11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50748" marR="50748" marT="0" marB="0" anchor="ctr"/>
                </a:tc>
                <a:extLst>
                  <a:ext uri="{0D108BD9-81ED-4DB2-BD59-A6C34878D82A}">
                    <a16:rowId xmlns:a16="http://schemas.microsoft.com/office/drawing/2014/main" val="2971464057"/>
                  </a:ext>
                </a:extLst>
              </a:tr>
            </a:tbl>
          </a:graphicData>
        </a:graphic>
      </p:graphicFrame>
    </p:spTree>
    <p:extLst>
      <p:ext uri="{BB962C8B-B14F-4D97-AF65-F5344CB8AC3E}">
        <p14:creationId xmlns:p14="http://schemas.microsoft.com/office/powerpoint/2010/main" val="1782259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760" y="1481138"/>
            <a:ext cx="10356850" cy="1795462"/>
          </a:xfrm>
        </p:spPr>
        <p:txBody>
          <a:bodyPr lIns="0" rIns="0" anchor="ctr"/>
          <a:lstStyle/>
          <a:p>
            <a:r>
              <a:rPr lang="en-US" sz="7200" dirty="0"/>
              <a:t>Thank you! </a:t>
            </a:r>
            <a:br>
              <a:rPr lang="en-US" dirty="0"/>
            </a:br>
            <a:r>
              <a:rPr lang="en-US" sz="3600" dirty="0"/>
              <a:t>Questions? </a:t>
            </a:r>
          </a:p>
        </p:txBody>
      </p:sp>
      <p:sp>
        <p:nvSpPr>
          <p:cNvPr id="4" name="Footer Placeholder 3"/>
          <p:cNvSpPr>
            <a:spLocks noGrp="1"/>
          </p:cNvSpPr>
          <p:nvPr>
            <p:ph type="ftr" sz="quarter" idx="4294967295"/>
          </p:nvPr>
        </p:nvSpPr>
        <p:spPr>
          <a:xfrm>
            <a:off x="9525000" y="6492875"/>
            <a:ext cx="2362200" cy="365125"/>
          </a:xfrm>
        </p:spPr>
        <p:txBody>
          <a:bodyPr/>
          <a:lstStyle/>
          <a:p>
            <a:pPr defTabSz="457200"/>
            <a:r>
              <a:rPr lang="en-US">
                <a:solidFill>
                  <a:srgbClr val="473A46">
                    <a:tint val="75000"/>
                  </a:srgbClr>
                </a:solidFill>
              </a:rPr>
              <a:t>RESPEC.COM</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t="140" b="140"/>
          <a:stretch/>
        </p:blipFill>
        <p:spPr>
          <a:xfrm>
            <a:off x="6964642" y="-14514"/>
            <a:ext cx="10511274" cy="6981370"/>
          </a:xfrm>
          <a:prstGeom prst="trapezoid">
            <a:avLst/>
          </a:prstGeom>
        </p:spPr>
      </p:pic>
      <p:sp>
        <p:nvSpPr>
          <p:cNvPr id="8" name="Footer Placeholder 4"/>
          <p:cNvSpPr txBox="1">
            <a:spLocks/>
          </p:cNvSpPr>
          <p:nvPr/>
        </p:nvSpPr>
        <p:spPr>
          <a:xfrm>
            <a:off x="304800" y="6492875"/>
            <a:ext cx="2438400" cy="351652"/>
          </a:xfrm>
          <a:prstGeom prst="rect">
            <a:avLst/>
          </a:prstGeom>
        </p:spPr>
        <p:txBody>
          <a:bodyPr vert="horz" lIns="0" tIns="0" rIns="0" bIns="0" rtlCol="0" anchor="t" anchorCtr="0"/>
          <a:lstStyle>
            <a:defPPr>
              <a:defRPr lang="en-US"/>
            </a:defPPr>
            <a:lvl1pPr marL="0" algn="l" defTabSz="914400" rtl="0" eaLnBrk="1" latinLnBrk="0" hangingPunct="1">
              <a:defRPr sz="1200" b="0" i="0" kern="800" spc="60">
                <a:solidFill>
                  <a:srgbClr val="FFFFFF"/>
                </a:solidFill>
                <a:latin typeface="Bebas Neue Book"/>
                <a:ea typeface="+mn-ea"/>
                <a:cs typeface="Bebas Neue Boo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spc="0" dirty="0">
                <a:solidFill>
                  <a:schemeClr val="tx1"/>
                </a:solidFill>
                <a:latin typeface="+mj-lt"/>
              </a:rPr>
              <a:t>RESPEC.COM</a:t>
            </a:r>
          </a:p>
        </p:txBody>
      </p:sp>
    </p:spTree>
    <p:extLst>
      <p:ext uri="{BB962C8B-B14F-4D97-AF65-F5344CB8AC3E}">
        <p14:creationId xmlns:p14="http://schemas.microsoft.com/office/powerpoint/2010/main" val="2509277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9218F-4E48-C8F9-B6B2-CF61E9863579}"/>
              </a:ext>
            </a:extLst>
          </p:cNvPr>
          <p:cNvSpPr>
            <a:spLocks noGrp="1"/>
          </p:cNvSpPr>
          <p:nvPr>
            <p:ph type="title"/>
          </p:nvPr>
        </p:nvSpPr>
        <p:spPr/>
        <p:txBody>
          <a:bodyPr/>
          <a:lstStyle/>
          <a:p>
            <a:r>
              <a:rPr lang="en-US" dirty="0"/>
              <a:t>Stakeholders Involvement</a:t>
            </a:r>
          </a:p>
        </p:txBody>
      </p:sp>
      <p:graphicFrame>
        <p:nvGraphicFramePr>
          <p:cNvPr id="5" name="Content Placeholder 4">
            <a:extLst>
              <a:ext uri="{FF2B5EF4-FFF2-40B4-BE49-F238E27FC236}">
                <a16:creationId xmlns:a16="http://schemas.microsoft.com/office/drawing/2014/main" id="{2587CAE7-1B89-DA0D-4A7E-AAB56161BBFA}"/>
              </a:ext>
            </a:extLst>
          </p:cNvPr>
          <p:cNvGraphicFramePr>
            <a:graphicFrameLocks noGrp="1"/>
          </p:cNvGraphicFramePr>
          <p:nvPr>
            <p:ph sz="half" idx="1"/>
            <p:extLst>
              <p:ext uri="{D42A27DB-BD31-4B8C-83A1-F6EECF244321}">
                <p14:modId xmlns:p14="http://schemas.microsoft.com/office/powerpoint/2010/main" val="1277852077"/>
              </p:ext>
            </p:extLst>
          </p:nvPr>
        </p:nvGraphicFramePr>
        <p:xfrm>
          <a:off x="2352465" y="1392987"/>
          <a:ext cx="9696660" cy="5166563"/>
        </p:xfrm>
        <a:graphic>
          <a:graphicData uri="http://schemas.openxmlformats.org/drawingml/2006/table">
            <a:tbl>
              <a:tblPr>
                <a:tableStyleId>{D03447BB-5D67-496B-8E87-E561075AD55C}</a:tableStyleId>
              </a:tblPr>
              <a:tblGrid>
                <a:gridCol w="3232220">
                  <a:extLst>
                    <a:ext uri="{9D8B030D-6E8A-4147-A177-3AD203B41FA5}">
                      <a16:colId xmlns:a16="http://schemas.microsoft.com/office/drawing/2014/main" val="937737040"/>
                    </a:ext>
                  </a:extLst>
                </a:gridCol>
                <a:gridCol w="3232220">
                  <a:extLst>
                    <a:ext uri="{9D8B030D-6E8A-4147-A177-3AD203B41FA5}">
                      <a16:colId xmlns:a16="http://schemas.microsoft.com/office/drawing/2014/main" val="778736845"/>
                    </a:ext>
                  </a:extLst>
                </a:gridCol>
                <a:gridCol w="3232220">
                  <a:extLst>
                    <a:ext uri="{9D8B030D-6E8A-4147-A177-3AD203B41FA5}">
                      <a16:colId xmlns:a16="http://schemas.microsoft.com/office/drawing/2014/main" val="3056997248"/>
                    </a:ext>
                  </a:extLst>
                </a:gridCol>
              </a:tblGrid>
              <a:tr h="126902">
                <a:tc gridSpan="3">
                  <a:txBody>
                    <a:bodyPr/>
                    <a:lstStyle/>
                    <a:p>
                      <a:pPr algn="ctr" fontAlgn="ctr"/>
                      <a:r>
                        <a:rPr lang="en-US" sz="1000" u="none" strike="noStrike" dirty="0">
                          <a:effectLst/>
                        </a:rPr>
                        <a:t>Organization Name</a:t>
                      </a:r>
                      <a:endParaRPr lang="en-US" sz="1000" b="1" i="0" u="none" strike="noStrike" dirty="0">
                        <a:solidFill>
                          <a:srgbClr val="FFFFFF"/>
                        </a:solidFill>
                        <a:effectLst/>
                        <a:latin typeface="Segoe UI" panose="020B0502040204020203" pitchFamily="34" charset="0"/>
                      </a:endParaRPr>
                    </a:p>
                  </a:txBody>
                  <a:tcPr marL="1894" marR="1894" marT="1894"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49604488"/>
                  </a:ext>
                </a:extLst>
              </a:tr>
              <a:tr h="335249">
                <a:tc>
                  <a:txBody>
                    <a:bodyPr/>
                    <a:lstStyle/>
                    <a:p>
                      <a:pPr algn="l" fontAlgn="ctr"/>
                      <a:r>
                        <a:rPr lang="en-US" sz="1000" u="none" strike="noStrike" dirty="0">
                          <a:effectLst/>
                        </a:rPr>
                        <a:t>Big Thompson Watershed Coalition (BTWC)</a:t>
                      </a:r>
                      <a:endParaRPr lang="en-US" sz="1000" b="0" i="0" u="none" strike="noStrike" dirty="0">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dirty="0">
                          <a:effectLst/>
                        </a:rPr>
                        <a:t>Ducks Unlimited</a:t>
                      </a:r>
                      <a:endParaRPr lang="en-US" sz="1000" b="0" i="0" u="none" strike="noStrike" dirty="0">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Town of Erie</a:t>
                      </a:r>
                      <a:endParaRPr lang="en-US" sz="1000" b="0" i="0" u="none" strike="noStrike">
                        <a:solidFill>
                          <a:srgbClr val="FFFFFF"/>
                        </a:solidFill>
                        <a:effectLst/>
                        <a:latin typeface="Segoe UI" panose="020B0502040204020203" pitchFamily="34" charset="0"/>
                      </a:endParaRPr>
                    </a:p>
                  </a:txBody>
                  <a:tcPr marL="1894" marR="1894" marT="1894" marB="0" anchor="ctr"/>
                </a:tc>
                <a:extLst>
                  <a:ext uri="{0D108BD9-81ED-4DB2-BD59-A6C34878D82A}">
                    <a16:rowId xmlns:a16="http://schemas.microsoft.com/office/drawing/2014/main" val="1509549995"/>
                  </a:ext>
                </a:extLst>
              </a:tr>
              <a:tr h="251910">
                <a:tc>
                  <a:txBody>
                    <a:bodyPr/>
                    <a:lstStyle/>
                    <a:p>
                      <a:pPr algn="l" fontAlgn="ctr"/>
                      <a:r>
                        <a:rPr lang="en-US" sz="1000" u="none" strike="noStrike">
                          <a:effectLst/>
                        </a:rPr>
                        <a:t>Big Thompson Watershed Forum</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dirty="0">
                          <a:effectLst/>
                        </a:rPr>
                        <a:t>Estes Park Sanitation District</a:t>
                      </a:r>
                      <a:endParaRPr lang="en-US" sz="1000" b="0" i="0" u="none" strike="noStrike" dirty="0">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Town of Estes Park</a:t>
                      </a:r>
                      <a:endParaRPr lang="en-US" sz="1000" b="0" i="0" u="none" strike="noStrike">
                        <a:solidFill>
                          <a:srgbClr val="FFFFFF"/>
                        </a:solidFill>
                        <a:effectLst/>
                        <a:latin typeface="Segoe UI" panose="020B0502040204020203" pitchFamily="34" charset="0"/>
                      </a:endParaRPr>
                    </a:p>
                  </a:txBody>
                  <a:tcPr marL="1894" marR="1894" marT="1894" marB="0" anchor="ctr"/>
                </a:tc>
                <a:extLst>
                  <a:ext uri="{0D108BD9-81ED-4DB2-BD59-A6C34878D82A}">
                    <a16:rowId xmlns:a16="http://schemas.microsoft.com/office/drawing/2014/main" val="2876975104"/>
                  </a:ext>
                </a:extLst>
              </a:tr>
              <a:tr h="251910">
                <a:tc>
                  <a:txBody>
                    <a:bodyPr/>
                    <a:lstStyle/>
                    <a:p>
                      <a:pPr algn="l" fontAlgn="ctr"/>
                      <a:r>
                        <a:rPr lang="en-US" sz="1000" u="none" strike="noStrike">
                          <a:effectLst/>
                        </a:rPr>
                        <a:t>Boxelder Sanitation District</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Estes Valley Watershed Coalition</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Town of Evans</a:t>
                      </a:r>
                      <a:endParaRPr lang="en-US" sz="1000" b="0" i="0" u="none" strike="noStrike">
                        <a:solidFill>
                          <a:srgbClr val="FFFFFF"/>
                        </a:solidFill>
                        <a:effectLst/>
                        <a:latin typeface="Segoe UI" panose="020B0502040204020203" pitchFamily="34" charset="0"/>
                      </a:endParaRPr>
                    </a:p>
                  </a:txBody>
                  <a:tcPr marL="1894" marR="1894" marT="1894" marB="0" anchor="ctr"/>
                </a:tc>
                <a:extLst>
                  <a:ext uri="{0D108BD9-81ED-4DB2-BD59-A6C34878D82A}">
                    <a16:rowId xmlns:a16="http://schemas.microsoft.com/office/drawing/2014/main" val="3408249505"/>
                  </a:ext>
                </a:extLst>
              </a:tr>
              <a:tr h="126902">
                <a:tc>
                  <a:txBody>
                    <a:bodyPr/>
                    <a:lstStyle/>
                    <a:p>
                      <a:pPr algn="l" fontAlgn="ctr"/>
                      <a:r>
                        <a:rPr lang="en-US" sz="1000" u="none" strike="noStrike">
                          <a:effectLst/>
                        </a:rPr>
                        <a:t>Brink Corp</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dirty="0">
                          <a:effectLst/>
                        </a:rPr>
                        <a:t>FPAC-NRCS, CO</a:t>
                      </a:r>
                      <a:endParaRPr lang="en-US" sz="1000" b="0" i="0" u="none" strike="noStrike" dirty="0">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Town of Firestone</a:t>
                      </a:r>
                      <a:endParaRPr lang="en-US" sz="1000" b="0" i="0" u="none" strike="noStrike">
                        <a:solidFill>
                          <a:srgbClr val="FFFFFF"/>
                        </a:solidFill>
                        <a:effectLst/>
                        <a:latin typeface="Segoe UI" panose="020B0502040204020203" pitchFamily="34" charset="0"/>
                      </a:endParaRPr>
                    </a:p>
                  </a:txBody>
                  <a:tcPr marL="1894" marR="1894" marT="1894" marB="0" anchor="ctr"/>
                </a:tc>
                <a:extLst>
                  <a:ext uri="{0D108BD9-81ED-4DB2-BD59-A6C34878D82A}">
                    <a16:rowId xmlns:a16="http://schemas.microsoft.com/office/drawing/2014/main" val="3876243105"/>
                  </a:ext>
                </a:extLst>
              </a:tr>
              <a:tr h="126902">
                <a:tc>
                  <a:txBody>
                    <a:bodyPr/>
                    <a:lstStyle/>
                    <a:p>
                      <a:pPr algn="l" fontAlgn="ctr"/>
                      <a:r>
                        <a:rPr lang="en-US" sz="1000" u="none" strike="noStrike">
                          <a:effectLst/>
                        </a:rPr>
                        <a:t>Carestream</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Fresh Water Trust</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Town of Frederick</a:t>
                      </a:r>
                      <a:endParaRPr lang="en-US" sz="1000" b="0" i="0" u="none" strike="noStrike">
                        <a:solidFill>
                          <a:srgbClr val="FFFFFF"/>
                        </a:solidFill>
                        <a:effectLst/>
                        <a:latin typeface="Segoe UI" panose="020B0502040204020203" pitchFamily="34" charset="0"/>
                      </a:endParaRPr>
                    </a:p>
                  </a:txBody>
                  <a:tcPr marL="1894" marR="1894" marT="1894" marB="0" anchor="ctr"/>
                </a:tc>
                <a:extLst>
                  <a:ext uri="{0D108BD9-81ED-4DB2-BD59-A6C34878D82A}">
                    <a16:rowId xmlns:a16="http://schemas.microsoft.com/office/drawing/2014/main" val="3367551721"/>
                  </a:ext>
                </a:extLst>
              </a:tr>
              <a:tr h="168571">
                <a:tc>
                  <a:txBody>
                    <a:bodyPr/>
                    <a:lstStyle/>
                    <a:p>
                      <a:pPr algn="l" fontAlgn="ctr"/>
                      <a:r>
                        <a:rPr lang="en-US" sz="1000" u="none" strike="noStrike">
                          <a:effectLst/>
                        </a:rPr>
                        <a:t>City of Dacono</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JBS Greeley Beef Plant</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Town of Gilcrest</a:t>
                      </a:r>
                      <a:endParaRPr lang="en-US" sz="1000" b="0" i="0" u="none" strike="noStrike">
                        <a:solidFill>
                          <a:srgbClr val="FFFFFF"/>
                        </a:solidFill>
                        <a:effectLst/>
                        <a:latin typeface="Segoe UI" panose="020B0502040204020203" pitchFamily="34" charset="0"/>
                      </a:endParaRPr>
                    </a:p>
                  </a:txBody>
                  <a:tcPr marL="1894" marR="1894" marT="1894" marB="0" anchor="ctr"/>
                </a:tc>
                <a:extLst>
                  <a:ext uri="{0D108BD9-81ED-4DB2-BD59-A6C34878D82A}">
                    <a16:rowId xmlns:a16="http://schemas.microsoft.com/office/drawing/2014/main" val="2575611568"/>
                  </a:ext>
                </a:extLst>
              </a:tr>
              <a:tr h="126902">
                <a:tc>
                  <a:txBody>
                    <a:bodyPr/>
                    <a:lstStyle/>
                    <a:p>
                      <a:pPr algn="l" fontAlgn="ctr"/>
                      <a:r>
                        <a:rPr lang="en-US" sz="1000" u="none" strike="noStrike" dirty="0">
                          <a:effectLst/>
                        </a:rPr>
                        <a:t>City of Fort Collins</a:t>
                      </a:r>
                      <a:endParaRPr lang="en-US" sz="1000" b="0" i="0" u="none" strike="noStrike" dirty="0">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Larimer County</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Town of Johnston</a:t>
                      </a:r>
                      <a:endParaRPr lang="en-US" sz="1000" b="0" i="0" u="none" strike="noStrike">
                        <a:solidFill>
                          <a:srgbClr val="FFFFFF"/>
                        </a:solidFill>
                        <a:effectLst/>
                        <a:latin typeface="Segoe UI" panose="020B0502040204020203" pitchFamily="34" charset="0"/>
                      </a:endParaRPr>
                    </a:p>
                  </a:txBody>
                  <a:tcPr marL="1894" marR="1894" marT="1894" marB="0" anchor="ctr"/>
                </a:tc>
                <a:extLst>
                  <a:ext uri="{0D108BD9-81ED-4DB2-BD59-A6C34878D82A}">
                    <a16:rowId xmlns:a16="http://schemas.microsoft.com/office/drawing/2014/main" val="2874618168"/>
                  </a:ext>
                </a:extLst>
              </a:tr>
              <a:tr h="168571">
                <a:tc>
                  <a:txBody>
                    <a:bodyPr/>
                    <a:lstStyle/>
                    <a:p>
                      <a:pPr algn="l" fontAlgn="ctr"/>
                      <a:r>
                        <a:rPr lang="en-US" sz="1000" u="none" strike="noStrike">
                          <a:effectLst/>
                        </a:rPr>
                        <a:t>City of Greeley</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dirty="0">
                          <a:effectLst/>
                        </a:rPr>
                        <a:t>Left Hand Water District</a:t>
                      </a:r>
                      <a:endParaRPr lang="en-US" sz="1000" b="0" i="0" u="none" strike="noStrike" dirty="0">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Town of Kersey</a:t>
                      </a:r>
                      <a:endParaRPr lang="en-US" sz="1000" b="0" i="0" u="none" strike="noStrike">
                        <a:solidFill>
                          <a:srgbClr val="FFFFFF"/>
                        </a:solidFill>
                        <a:effectLst/>
                        <a:latin typeface="Segoe UI" panose="020B0502040204020203" pitchFamily="34" charset="0"/>
                      </a:endParaRPr>
                    </a:p>
                  </a:txBody>
                  <a:tcPr marL="1894" marR="1894" marT="1894" marB="0" anchor="ctr"/>
                </a:tc>
                <a:extLst>
                  <a:ext uri="{0D108BD9-81ED-4DB2-BD59-A6C34878D82A}">
                    <a16:rowId xmlns:a16="http://schemas.microsoft.com/office/drawing/2014/main" val="3626662789"/>
                  </a:ext>
                </a:extLst>
              </a:tr>
              <a:tr h="293579">
                <a:tc>
                  <a:txBody>
                    <a:bodyPr/>
                    <a:lstStyle/>
                    <a:p>
                      <a:pPr algn="l" fontAlgn="ctr"/>
                      <a:r>
                        <a:rPr lang="en-US" sz="1000" u="none" strike="noStrike">
                          <a:effectLst/>
                        </a:rPr>
                        <a:t>City of Longmont</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Little Thompson Watershed Coalition</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Town of Keenesburg</a:t>
                      </a:r>
                      <a:endParaRPr lang="en-US" sz="1000" b="0" i="0" u="none" strike="noStrike">
                        <a:solidFill>
                          <a:srgbClr val="FFFFFF"/>
                        </a:solidFill>
                        <a:effectLst/>
                        <a:latin typeface="Segoe UI" panose="020B0502040204020203" pitchFamily="34" charset="0"/>
                      </a:endParaRPr>
                    </a:p>
                  </a:txBody>
                  <a:tcPr marL="1894" marR="1894" marT="1894" marB="0" anchor="ctr"/>
                </a:tc>
                <a:extLst>
                  <a:ext uri="{0D108BD9-81ED-4DB2-BD59-A6C34878D82A}">
                    <a16:rowId xmlns:a16="http://schemas.microsoft.com/office/drawing/2014/main" val="522473803"/>
                  </a:ext>
                </a:extLst>
              </a:tr>
              <a:tr h="126902">
                <a:tc>
                  <a:txBody>
                    <a:bodyPr/>
                    <a:lstStyle/>
                    <a:p>
                      <a:pPr algn="l" fontAlgn="ctr"/>
                      <a:r>
                        <a:rPr lang="en-US" sz="1000" u="none" strike="noStrike">
                          <a:effectLst/>
                        </a:rPr>
                        <a:t>City of Loveland</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Los Rios Farm</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Town of La Salle</a:t>
                      </a:r>
                      <a:endParaRPr lang="en-US" sz="1000" b="0" i="0" u="none" strike="noStrike">
                        <a:solidFill>
                          <a:srgbClr val="FFFFFF"/>
                        </a:solidFill>
                        <a:effectLst/>
                        <a:latin typeface="Segoe UI" panose="020B0502040204020203" pitchFamily="34" charset="0"/>
                      </a:endParaRPr>
                    </a:p>
                  </a:txBody>
                  <a:tcPr marL="1894" marR="1894" marT="1894" marB="0" anchor="ctr"/>
                </a:tc>
                <a:extLst>
                  <a:ext uri="{0D108BD9-81ED-4DB2-BD59-A6C34878D82A}">
                    <a16:rowId xmlns:a16="http://schemas.microsoft.com/office/drawing/2014/main" val="1558713638"/>
                  </a:ext>
                </a:extLst>
              </a:tr>
              <a:tr h="293579">
                <a:tc>
                  <a:txBody>
                    <a:bodyPr/>
                    <a:lstStyle/>
                    <a:p>
                      <a:pPr algn="l" fontAlgn="ctr"/>
                      <a:r>
                        <a:rPr lang="en-US" sz="1000" u="none" strike="noStrike">
                          <a:effectLst/>
                        </a:rPr>
                        <a:t>Coalition for the Poudre River Watershed (CPRW)</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dirty="0">
                          <a:effectLst/>
                        </a:rPr>
                        <a:t>Northern Colorado Water Conservancy District</a:t>
                      </a:r>
                      <a:endParaRPr lang="en-US" sz="1000" b="0" i="0" u="none" strike="noStrike" dirty="0">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Town of Mead</a:t>
                      </a:r>
                      <a:endParaRPr lang="en-US" sz="1000" b="0" i="0" u="none" strike="noStrike">
                        <a:solidFill>
                          <a:srgbClr val="FFFFFF"/>
                        </a:solidFill>
                        <a:effectLst/>
                        <a:latin typeface="Segoe UI" panose="020B0502040204020203" pitchFamily="34" charset="0"/>
                      </a:endParaRPr>
                    </a:p>
                  </a:txBody>
                  <a:tcPr marL="1894" marR="1894" marT="1894" marB="0" anchor="ctr"/>
                </a:tc>
                <a:extLst>
                  <a:ext uri="{0D108BD9-81ED-4DB2-BD59-A6C34878D82A}">
                    <a16:rowId xmlns:a16="http://schemas.microsoft.com/office/drawing/2014/main" val="3946004604"/>
                  </a:ext>
                </a:extLst>
              </a:tr>
              <a:tr h="210241">
                <a:tc>
                  <a:txBody>
                    <a:bodyPr/>
                    <a:lstStyle/>
                    <a:p>
                      <a:pPr algn="l" fontAlgn="ctr"/>
                      <a:r>
                        <a:rPr lang="en-US" sz="1000" u="none" strike="noStrike">
                          <a:effectLst/>
                        </a:rPr>
                        <a:t>Colorado Ag Water Alliance (CAWA)</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Peaks to People Water Fund</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Town of Milliken</a:t>
                      </a:r>
                      <a:endParaRPr lang="en-US" sz="1000" b="0" i="0" u="none" strike="noStrike">
                        <a:solidFill>
                          <a:srgbClr val="FFFFFF"/>
                        </a:solidFill>
                        <a:effectLst/>
                        <a:latin typeface="Segoe UI" panose="020B0502040204020203" pitchFamily="34" charset="0"/>
                      </a:endParaRPr>
                    </a:p>
                  </a:txBody>
                  <a:tcPr marL="1894" marR="1894" marT="1894" marB="0" anchor="ctr"/>
                </a:tc>
                <a:extLst>
                  <a:ext uri="{0D108BD9-81ED-4DB2-BD59-A6C34878D82A}">
                    <a16:rowId xmlns:a16="http://schemas.microsoft.com/office/drawing/2014/main" val="2094877096"/>
                  </a:ext>
                </a:extLst>
              </a:tr>
              <a:tr h="418587">
                <a:tc>
                  <a:txBody>
                    <a:bodyPr/>
                    <a:lstStyle/>
                    <a:p>
                      <a:pPr algn="l" fontAlgn="ctr"/>
                      <a:r>
                        <a:rPr lang="en-US" sz="1000" u="none" strike="noStrike">
                          <a:effectLst/>
                        </a:rPr>
                        <a:t>Colorado Department of Public Health and Environment (CDPHE)</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dirty="0">
                          <a:effectLst/>
                        </a:rPr>
                        <a:t>Poudre Heritage Alliance</a:t>
                      </a:r>
                      <a:endParaRPr lang="en-US" sz="1000" b="0" i="0" u="none" strike="noStrike" dirty="0">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Town of Pierce</a:t>
                      </a:r>
                      <a:endParaRPr lang="en-US" sz="1000" b="0" i="0" u="none" strike="noStrike">
                        <a:solidFill>
                          <a:srgbClr val="FFFFFF"/>
                        </a:solidFill>
                        <a:effectLst/>
                        <a:latin typeface="Segoe UI" panose="020B0502040204020203" pitchFamily="34" charset="0"/>
                      </a:endParaRPr>
                    </a:p>
                  </a:txBody>
                  <a:tcPr marL="1894" marR="1894" marT="1894" marB="0" anchor="ctr"/>
                </a:tc>
                <a:extLst>
                  <a:ext uri="{0D108BD9-81ED-4DB2-BD59-A6C34878D82A}">
                    <a16:rowId xmlns:a16="http://schemas.microsoft.com/office/drawing/2014/main" val="4256532857"/>
                  </a:ext>
                </a:extLst>
              </a:tr>
              <a:tr h="251910">
                <a:tc>
                  <a:txBody>
                    <a:bodyPr/>
                    <a:lstStyle/>
                    <a:p>
                      <a:pPr algn="l" fontAlgn="ctr"/>
                      <a:r>
                        <a:rPr lang="en-US" sz="1000" u="none" strike="noStrike">
                          <a:effectLst/>
                        </a:rPr>
                        <a:t>Colorado Livestock Association</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RNC Consulting, LLC</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Town of Severance</a:t>
                      </a:r>
                      <a:endParaRPr lang="en-US" sz="1000" b="0" i="0" u="none" strike="noStrike">
                        <a:solidFill>
                          <a:srgbClr val="FFFFFF"/>
                        </a:solidFill>
                        <a:effectLst/>
                        <a:latin typeface="Segoe UI" panose="020B0502040204020203" pitchFamily="34" charset="0"/>
                      </a:endParaRPr>
                    </a:p>
                  </a:txBody>
                  <a:tcPr marL="1894" marR="1894" marT="1894" marB="0" anchor="ctr"/>
                </a:tc>
                <a:extLst>
                  <a:ext uri="{0D108BD9-81ED-4DB2-BD59-A6C34878D82A}">
                    <a16:rowId xmlns:a16="http://schemas.microsoft.com/office/drawing/2014/main" val="2238648178"/>
                  </a:ext>
                </a:extLst>
              </a:tr>
              <a:tr h="293579">
                <a:tc>
                  <a:txBody>
                    <a:bodyPr/>
                    <a:lstStyle/>
                    <a:p>
                      <a:pPr algn="l" fontAlgn="ctr"/>
                      <a:r>
                        <a:rPr lang="en-US" sz="1000" u="none" strike="noStrike">
                          <a:effectLst/>
                        </a:rPr>
                        <a:t>Colorado Parks &amp; Wildlife</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dirty="0">
                          <a:effectLst/>
                        </a:rPr>
                        <a:t>St. </a:t>
                      </a:r>
                      <a:r>
                        <a:rPr lang="en-US" sz="1000" u="none" strike="noStrike" dirty="0" err="1">
                          <a:effectLst/>
                        </a:rPr>
                        <a:t>Vrain</a:t>
                      </a:r>
                      <a:r>
                        <a:rPr lang="en-US" sz="1000" u="none" strike="noStrike" dirty="0">
                          <a:effectLst/>
                        </a:rPr>
                        <a:t> Creek and Boulder Creek Watershed</a:t>
                      </a:r>
                      <a:endParaRPr lang="en-US" sz="1000" b="0" i="0" u="none" strike="noStrike" dirty="0">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Town of Timnath</a:t>
                      </a:r>
                      <a:endParaRPr lang="en-US" sz="1000" b="0" i="0" u="none" strike="noStrike">
                        <a:solidFill>
                          <a:srgbClr val="FFFFFF"/>
                        </a:solidFill>
                        <a:effectLst/>
                        <a:latin typeface="Segoe UI" panose="020B0502040204020203" pitchFamily="34" charset="0"/>
                      </a:endParaRPr>
                    </a:p>
                  </a:txBody>
                  <a:tcPr marL="1894" marR="1894" marT="1894" marB="0" anchor="ctr"/>
                </a:tc>
                <a:extLst>
                  <a:ext uri="{0D108BD9-81ED-4DB2-BD59-A6C34878D82A}">
                    <a16:rowId xmlns:a16="http://schemas.microsoft.com/office/drawing/2014/main" val="1023604388"/>
                  </a:ext>
                </a:extLst>
              </a:tr>
              <a:tr h="210241">
                <a:tc>
                  <a:txBody>
                    <a:bodyPr/>
                    <a:lstStyle/>
                    <a:p>
                      <a:pPr algn="l" fontAlgn="ctr"/>
                      <a:r>
                        <a:rPr lang="en-US" sz="1000" u="none" strike="noStrike">
                          <a:effectLst/>
                        </a:rPr>
                        <a:t>Colorado Rural Water Association</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dirty="0">
                          <a:effectLst/>
                        </a:rPr>
                        <a:t>St. </a:t>
                      </a:r>
                      <a:r>
                        <a:rPr lang="en-US" sz="1000" u="none" strike="noStrike" dirty="0" err="1">
                          <a:effectLst/>
                        </a:rPr>
                        <a:t>Vrain</a:t>
                      </a:r>
                      <a:r>
                        <a:rPr lang="en-US" sz="1000" u="none" strike="noStrike" dirty="0">
                          <a:effectLst/>
                        </a:rPr>
                        <a:t> Sanitation District</a:t>
                      </a:r>
                      <a:endParaRPr lang="en-US" sz="1000" b="0" i="0" u="none" strike="noStrike" dirty="0">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Town of Wellington</a:t>
                      </a:r>
                      <a:endParaRPr lang="en-US" sz="1000" b="0" i="0" u="none" strike="noStrike">
                        <a:solidFill>
                          <a:srgbClr val="FFFFFF"/>
                        </a:solidFill>
                        <a:effectLst/>
                        <a:latin typeface="Segoe UI" panose="020B0502040204020203" pitchFamily="34" charset="0"/>
                      </a:endParaRPr>
                    </a:p>
                  </a:txBody>
                  <a:tcPr marL="1894" marR="1894" marT="1894" marB="0" anchor="ctr"/>
                </a:tc>
                <a:extLst>
                  <a:ext uri="{0D108BD9-81ED-4DB2-BD59-A6C34878D82A}">
                    <a16:rowId xmlns:a16="http://schemas.microsoft.com/office/drawing/2014/main" val="840008683"/>
                  </a:ext>
                </a:extLst>
              </a:tr>
              <a:tr h="251910">
                <a:tc>
                  <a:txBody>
                    <a:bodyPr/>
                    <a:lstStyle/>
                    <a:p>
                      <a:pPr algn="l" fontAlgn="ctr"/>
                      <a:r>
                        <a:rPr lang="en-US" sz="1000" u="none" strike="noStrike">
                          <a:effectLst/>
                        </a:rPr>
                        <a:t>Colorado State University (CSU)</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South Fort Collins Sanitation District</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Town of Windsor</a:t>
                      </a:r>
                      <a:endParaRPr lang="en-US" sz="1000" b="0" i="0" u="none" strike="noStrike">
                        <a:solidFill>
                          <a:srgbClr val="FFFFFF"/>
                        </a:solidFill>
                        <a:effectLst/>
                        <a:latin typeface="Segoe UI" panose="020B0502040204020203" pitchFamily="34" charset="0"/>
                      </a:endParaRPr>
                    </a:p>
                  </a:txBody>
                  <a:tcPr marL="1894" marR="1894" marT="1894" marB="0" anchor="ctr"/>
                </a:tc>
                <a:extLst>
                  <a:ext uri="{0D108BD9-81ED-4DB2-BD59-A6C34878D82A}">
                    <a16:rowId xmlns:a16="http://schemas.microsoft.com/office/drawing/2014/main" val="3881458199"/>
                  </a:ext>
                </a:extLst>
              </a:tr>
              <a:tr h="251910">
                <a:tc>
                  <a:txBody>
                    <a:bodyPr/>
                    <a:lstStyle/>
                    <a:p>
                      <a:pPr algn="l" fontAlgn="ctr"/>
                      <a:r>
                        <a:rPr lang="en-US" sz="1000" u="none" strike="noStrike">
                          <a:effectLst/>
                        </a:rPr>
                        <a:t>Colorado Watershed Assembly</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dirty="0">
                          <a:effectLst/>
                        </a:rPr>
                        <a:t>South Platte Basin Roundtable</a:t>
                      </a:r>
                      <a:endParaRPr lang="en-US" sz="1000" b="0" i="0" u="none" strike="noStrike" dirty="0">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dirty="0">
                          <a:effectLst/>
                        </a:rPr>
                        <a:t>Trout Unlimited</a:t>
                      </a:r>
                      <a:endParaRPr lang="en-US" sz="1000" b="0" i="0" u="none" strike="noStrike" dirty="0">
                        <a:solidFill>
                          <a:srgbClr val="FFFFFF"/>
                        </a:solidFill>
                        <a:effectLst/>
                        <a:latin typeface="Segoe UI" panose="020B0502040204020203" pitchFamily="34" charset="0"/>
                      </a:endParaRPr>
                    </a:p>
                  </a:txBody>
                  <a:tcPr marL="1894" marR="1894" marT="1894" marB="0" anchor="ctr"/>
                </a:tc>
                <a:extLst>
                  <a:ext uri="{0D108BD9-81ED-4DB2-BD59-A6C34878D82A}">
                    <a16:rowId xmlns:a16="http://schemas.microsoft.com/office/drawing/2014/main" val="2395056753"/>
                  </a:ext>
                </a:extLst>
              </a:tr>
              <a:tr h="251910">
                <a:tc>
                  <a:txBody>
                    <a:bodyPr/>
                    <a:lstStyle/>
                    <a:p>
                      <a:pPr algn="l" fontAlgn="ctr"/>
                      <a:r>
                        <a:rPr lang="en-US" sz="1000" u="none" strike="noStrike">
                          <a:effectLst/>
                        </a:rPr>
                        <a:t>Colorado Wheat Administrative Committee</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Thompson School District</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dirty="0">
                          <a:effectLst/>
                        </a:rPr>
                        <a:t>Upper Thompson Sanitation District</a:t>
                      </a:r>
                      <a:endParaRPr lang="en-US" sz="1000" b="0" i="0" u="none" strike="noStrike" dirty="0">
                        <a:solidFill>
                          <a:srgbClr val="FFFFFF"/>
                        </a:solidFill>
                        <a:effectLst/>
                        <a:latin typeface="Segoe UI" panose="020B0502040204020203" pitchFamily="34" charset="0"/>
                      </a:endParaRPr>
                    </a:p>
                  </a:txBody>
                  <a:tcPr marL="1894" marR="1894" marT="1894" marB="0" anchor="ctr"/>
                </a:tc>
                <a:extLst>
                  <a:ext uri="{0D108BD9-81ED-4DB2-BD59-A6C34878D82A}">
                    <a16:rowId xmlns:a16="http://schemas.microsoft.com/office/drawing/2014/main" val="4154106089"/>
                  </a:ext>
                </a:extLst>
              </a:tr>
              <a:tr h="168571">
                <a:tc>
                  <a:txBody>
                    <a:bodyPr/>
                    <a:lstStyle/>
                    <a:p>
                      <a:pPr algn="l" fontAlgn="ctr"/>
                      <a:r>
                        <a:rPr lang="en-US" sz="1000" u="none" strike="noStrike">
                          <a:effectLst/>
                        </a:rPr>
                        <a:t>Community of Fox Acres</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Town of Ault</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dirty="0">
                          <a:effectLst/>
                        </a:rPr>
                        <a:t>Weld County</a:t>
                      </a:r>
                      <a:endParaRPr lang="en-US" sz="1000" b="0" i="0" u="none" strike="noStrike" dirty="0">
                        <a:solidFill>
                          <a:srgbClr val="FFFFFF"/>
                        </a:solidFill>
                        <a:effectLst/>
                        <a:latin typeface="Segoe UI" panose="020B0502040204020203" pitchFamily="34" charset="0"/>
                      </a:endParaRPr>
                    </a:p>
                  </a:txBody>
                  <a:tcPr marL="1894" marR="1894" marT="1894" marB="0" anchor="ctr"/>
                </a:tc>
                <a:extLst>
                  <a:ext uri="{0D108BD9-81ED-4DB2-BD59-A6C34878D82A}">
                    <a16:rowId xmlns:a16="http://schemas.microsoft.com/office/drawing/2014/main" val="2041592804"/>
                  </a:ext>
                </a:extLst>
              </a:tr>
              <a:tr h="168571">
                <a:tc>
                  <a:txBody>
                    <a:bodyPr/>
                    <a:lstStyle/>
                    <a:p>
                      <a:pPr algn="l" fontAlgn="ctr"/>
                      <a:r>
                        <a:rPr lang="en-US" sz="1000" u="none" strike="noStrike">
                          <a:effectLst/>
                        </a:rPr>
                        <a:t>Davies Mobile Home Park</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Town of Berthoud</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Xcel Energy</a:t>
                      </a:r>
                      <a:endParaRPr lang="en-US" sz="1000" b="0" i="0" u="none" strike="noStrike">
                        <a:solidFill>
                          <a:srgbClr val="FFFFFF"/>
                        </a:solidFill>
                        <a:effectLst/>
                        <a:latin typeface="Segoe UI" panose="020B0502040204020203" pitchFamily="34" charset="0"/>
                      </a:endParaRPr>
                    </a:p>
                  </a:txBody>
                  <a:tcPr marL="1894" marR="1894" marT="1894" marB="0" anchor="ctr"/>
                </a:tc>
                <a:extLst>
                  <a:ext uri="{0D108BD9-81ED-4DB2-BD59-A6C34878D82A}">
                    <a16:rowId xmlns:a16="http://schemas.microsoft.com/office/drawing/2014/main" val="25882786"/>
                  </a:ext>
                </a:extLst>
              </a:tr>
              <a:tr h="126902">
                <a:tc>
                  <a:txBody>
                    <a:bodyPr/>
                    <a:lstStyle/>
                    <a:p>
                      <a:pPr algn="l" fontAlgn="ctr"/>
                      <a:r>
                        <a:rPr lang="en-US" sz="1000" u="none" strike="noStrike">
                          <a:effectLst/>
                        </a:rPr>
                        <a:t>Drala Mountain Center</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a:effectLst/>
                        </a:rPr>
                        <a:t>Town of Eaton</a:t>
                      </a:r>
                      <a:endParaRPr lang="en-US" sz="1000" b="0" i="0" u="none" strike="noStrike">
                        <a:solidFill>
                          <a:srgbClr val="FFFFFF"/>
                        </a:solidFill>
                        <a:effectLst/>
                        <a:latin typeface="Segoe UI" panose="020B0502040204020203" pitchFamily="34" charset="0"/>
                      </a:endParaRPr>
                    </a:p>
                  </a:txBody>
                  <a:tcPr marL="1894" marR="1894" marT="1894" marB="0" anchor="ctr"/>
                </a:tc>
                <a:tc>
                  <a:txBody>
                    <a:bodyPr/>
                    <a:lstStyle/>
                    <a:p>
                      <a:pPr algn="l" fontAlgn="ctr"/>
                      <a:r>
                        <a:rPr lang="en-US" sz="1000" u="none" strike="noStrike" dirty="0">
                          <a:effectLst/>
                        </a:rPr>
                        <a:t> </a:t>
                      </a:r>
                      <a:endParaRPr lang="en-US" sz="1000" b="0" i="0" u="none" strike="noStrike" dirty="0">
                        <a:solidFill>
                          <a:srgbClr val="FFFFFF"/>
                        </a:solidFill>
                        <a:effectLst/>
                        <a:latin typeface="Segoe UI" panose="020B0502040204020203" pitchFamily="34" charset="0"/>
                      </a:endParaRPr>
                    </a:p>
                  </a:txBody>
                  <a:tcPr marL="1894" marR="1894" marT="1894" marB="0" anchor="ctr"/>
                </a:tc>
                <a:extLst>
                  <a:ext uri="{0D108BD9-81ED-4DB2-BD59-A6C34878D82A}">
                    <a16:rowId xmlns:a16="http://schemas.microsoft.com/office/drawing/2014/main" val="476225188"/>
                  </a:ext>
                </a:extLst>
              </a:tr>
            </a:tbl>
          </a:graphicData>
        </a:graphic>
      </p:graphicFrame>
      <p:sp>
        <p:nvSpPr>
          <p:cNvPr id="4" name="Slide Number Placeholder 3">
            <a:extLst>
              <a:ext uri="{FF2B5EF4-FFF2-40B4-BE49-F238E27FC236}">
                <a16:creationId xmlns:a16="http://schemas.microsoft.com/office/drawing/2014/main" id="{7D9FDA64-9D51-419F-B06F-D4CFE4FD6330}"/>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5</a:t>
            </a:fld>
            <a:endParaRPr lang="en-US">
              <a:solidFill>
                <a:srgbClr val="FFFFFF"/>
              </a:solidFill>
            </a:endParaRPr>
          </a:p>
        </p:txBody>
      </p:sp>
      <p:sp>
        <p:nvSpPr>
          <p:cNvPr id="3" name="Content Placeholder 2">
            <a:extLst>
              <a:ext uri="{FF2B5EF4-FFF2-40B4-BE49-F238E27FC236}">
                <a16:creationId xmlns:a16="http://schemas.microsoft.com/office/drawing/2014/main" id="{AEE486AD-CE33-2981-70DE-0735A3B0F567}"/>
              </a:ext>
            </a:extLst>
          </p:cNvPr>
          <p:cNvSpPr txBox="1">
            <a:spLocks/>
          </p:cNvSpPr>
          <p:nvPr/>
        </p:nvSpPr>
        <p:spPr>
          <a:xfrm>
            <a:off x="142875" y="1392987"/>
            <a:ext cx="2209590" cy="50019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4">
                  <a:lumMod val="75000"/>
                </a:schemeClr>
              </a:buClr>
              <a:buSzPct val="109000"/>
              <a:buFont typeface="Bebas Neue Bold" panose="020B0606020202050201" pitchFamily="34" charset="0"/>
              <a:buChar char="›"/>
              <a:defRPr sz="2800" b="0" kern="1200" baseline="0">
                <a:solidFill>
                  <a:schemeClr val="accent3"/>
                </a:solidFill>
                <a:latin typeface="Aktiv Grotesk Cd Medium" panose="020B0606020203020204" pitchFamily="34" charset="0"/>
                <a:ea typeface="+mn-ea"/>
                <a:cs typeface="Aktiv Grotesk Cd Medium" panose="020B0606020203020204" pitchFamily="34" charset="0"/>
              </a:defRPr>
            </a:lvl1pPr>
            <a:lvl2pPr marL="685800" indent="-228600" algn="l" defTabSz="914400" rtl="0" eaLnBrk="1" latinLnBrk="0" hangingPunct="1">
              <a:lnSpc>
                <a:spcPct val="90000"/>
              </a:lnSpc>
              <a:spcBef>
                <a:spcPts val="500"/>
              </a:spcBef>
              <a:buClr>
                <a:schemeClr val="accent1"/>
              </a:buClr>
              <a:buFont typeface="Bebas Neue Bold" panose="020B0606020202050201" pitchFamily="34" charset="0"/>
              <a:buChar char="⁄"/>
              <a:defRPr sz="2400" kern="1200">
                <a:solidFill>
                  <a:schemeClr val="accent3"/>
                </a:solidFill>
                <a:latin typeface="Aktiv Grotesk Cd Medium" panose="020B0606020203020204" pitchFamily="34" charset="0"/>
                <a:ea typeface="+mn-ea"/>
                <a:cs typeface="Aktiv Grotesk Cd Medium" panose="020B0606020203020204" pitchFamily="34" charset="0"/>
              </a:defRPr>
            </a:lvl2pPr>
            <a:lvl3pPr marL="1143000" indent="-228600" algn="l" defTabSz="914400" rtl="0" eaLnBrk="1" latinLnBrk="0" hangingPunct="1">
              <a:lnSpc>
                <a:spcPct val="90000"/>
              </a:lnSpc>
              <a:spcBef>
                <a:spcPts val="500"/>
              </a:spcBef>
              <a:buClr>
                <a:schemeClr val="accent1"/>
              </a:buClr>
              <a:buFont typeface="Aktiv Grotesk Cd Medium" panose="020B0606020203020204" pitchFamily="34" charset="0"/>
              <a:buChar char="»"/>
              <a:defRPr sz="2000" kern="1200">
                <a:solidFill>
                  <a:schemeClr val="accent3"/>
                </a:solidFill>
                <a:latin typeface="Aktiv Grotesk Cd Medium" panose="020B0606020203020204" pitchFamily="34" charset="0"/>
                <a:ea typeface="+mn-ea"/>
                <a:cs typeface="Aktiv Grotesk Cd Medium" panose="020B0606020203020204" pitchFamily="34" charset="0"/>
              </a:defRPr>
            </a:lvl3pPr>
            <a:lvl4pPr marL="1600200" indent="-228600" algn="l" defTabSz="914400" rtl="0" eaLnBrk="1" latinLnBrk="0" hangingPunct="1">
              <a:lnSpc>
                <a:spcPct val="90000"/>
              </a:lnSpc>
              <a:spcBef>
                <a:spcPts val="500"/>
              </a:spcBef>
              <a:buClr>
                <a:schemeClr val="accent1"/>
              </a:buClr>
              <a:buFont typeface="Bebas Neue Regular" panose="00000500000000000000" pitchFamily="2" charset="0"/>
              <a:buChar char="•"/>
              <a:defRPr sz="1800" kern="1200">
                <a:solidFill>
                  <a:schemeClr val="accent3"/>
                </a:solidFill>
                <a:latin typeface="Aktiv Grotesk Cd Medium" panose="020B0606020203020204" pitchFamily="34" charset="0"/>
                <a:ea typeface="+mn-ea"/>
                <a:cs typeface="Aktiv Grotesk Cd Medium" panose="020B0606020203020204" pitchFamily="34" charset="0"/>
              </a:defRPr>
            </a:lvl4pPr>
            <a:lvl5pPr marL="2057400" indent="-228600" algn="l" defTabSz="914400" rtl="0" eaLnBrk="1" latinLnBrk="0" hangingPunct="1">
              <a:lnSpc>
                <a:spcPct val="90000"/>
              </a:lnSpc>
              <a:spcBef>
                <a:spcPts val="500"/>
              </a:spcBef>
              <a:buClr>
                <a:schemeClr val="accent1"/>
              </a:buClr>
              <a:buFont typeface="Aktiv Grotesk Cd Medium" panose="020B0606020203020204" pitchFamily="34" charset="0"/>
              <a:buChar char="–"/>
              <a:defRPr sz="1800" kern="1200">
                <a:solidFill>
                  <a:schemeClr val="accent3"/>
                </a:solidFill>
                <a:latin typeface="Aktiv Grotesk Cd Medium" panose="020B0606020203020204" pitchFamily="34" charset="0"/>
                <a:ea typeface="+mn-ea"/>
                <a:cs typeface="Aktiv Grotesk Cd Medium" panose="020B0606020203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Surveys</a:t>
            </a:r>
          </a:p>
          <a:p>
            <a:r>
              <a:rPr lang="en-US" dirty="0"/>
              <a:t>Meetings</a:t>
            </a:r>
          </a:p>
          <a:p>
            <a:r>
              <a:rPr lang="en-US" dirty="0"/>
              <a:t>Public Notice</a:t>
            </a:r>
          </a:p>
          <a:p>
            <a:endParaRPr lang="en-US" dirty="0"/>
          </a:p>
        </p:txBody>
      </p:sp>
    </p:spTree>
    <p:extLst>
      <p:ext uri="{BB962C8B-B14F-4D97-AF65-F5344CB8AC3E}">
        <p14:creationId xmlns:p14="http://schemas.microsoft.com/office/powerpoint/2010/main" val="10831201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78058-5321-4803-26F8-1D5433FA62BC}"/>
              </a:ext>
            </a:extLst>
          </p:cNvPr>
          <p:cNvSpPr>
            <a:spLocks noGrp="1"/>
          </p:cNvSpPr>
          <p:nvPr>
            <p:ph type="title"/>
          </p:nvPr>
        </p:nvSpPr>
        <p:spPr/>
        <p:txBody>
          <a:bodyPr/>
          <a:lstStyle/>
          <a:p>
            <a:r>
              <a:rPr lang="en-US" dirty="0"/>
              <a:t>Parameters of Concern</a:t>
            </a:r>
          </a:p>
        </p:txBody>
      </p:sp>
      <p:sp>
        <p:nvSpPr>
          <p:cNvPr id="3" name="Content Placeholder 2">
            <a:extLst>
              <a:ext uri="{FF2B5EF4-FFF2-40B4-BE49-F238E27FC236}">
                <a16:creationId xmlns:a16="http://schemas.microsoft.com/office/drawing/2014/main" id="{7451136A-F487-3AA4-6CD1-51AADBDEA1FB}"/>
              </a:ext>
            </a:extLst>
          </p:cNvPr>
          <p:cNvSpPr>
            <a:spLocks noGrp="1"/>
          </p:cNvSpPr>
          <p:nvPr>
            <p:ph sz="half" idx="1"/>
          </p:nvPr>
        </p:nvSpPr>
        <p:spPr>
          <a:xfrm>
            <a:off x="390525" y="1306534"/>
            <a:ext cx="5430162" cy="5001903"/>
          </a:xfrm>
        </p:spPr>
        <p:txBody>
          <a:bodyPr/>
          <a:lstStyle/>
          <a:p>
            <a:r>
              <a:rPr lang="en-US" dirty="0"/>
              <a:t>Addressed with Plan BMPs</a:t>
            </a:r>
          </a:p>
          <a:p>
            <a:pPr lvl="1"/>
            <a:r>
              <a:rPr lang="en-US" dirty="0"/>
              <a:t>Nutrients (Nitrogen and Phosphorus)</a:t>
            </a:r>
          </a:p>
          <a:p>
            <a:pPr lvl="1"/>
            <a:r>
              <a:rPr lang="en-US" dirty="0"/>
              <a:t>Sediment</a:t>
            </a:r>
          </a:p>
          <a:p>
            <a:pPr lvl="1"/>
            <a:r>
              <a:rPr lang="en-US" dirty="0"/>
              <a:t>E. coli</a:t>
            </a:r>
          </a:p>
          <a:p>
            <a:pPr lvl="1"/>
            <a:r>
              <a:rPr lang="en-US" dirty="0"/>
              <a:t>Heavy Metals</a:t>
            </a:r>
          </a:p>
          <a:p>
            <a:r>
              <a:rPr lang="en-US" dirty="0"/>
              <a:t>Not Addressed with Plan BMPs</a:t>
            </a:r>
          </a:p>
          <a:p>
            <a:pPr lvl="1"/>
            <a:r>
              <a:rPr lang="en-US" dirty="0"/>
              <a:t>Temperature</a:t>
            </a:r>
          </a:p>
          <a:p>
            <a:pPr lvl="1"/>
            <a:r>
              <a:rPr lang="en-US" dirty="0"/>
              <a:t>Emerging Contaminants</a:t>
            </a:r>
          </a:p>
          <a:p>
            <a:pPr lvl="1"/>
            <a:r>
              <a:rPr lang="en-US" dirty="0"/>
              <a:t>PFAS (per- and polyfluoroalkyl substances)</a:t>
            </a:r>
          </a:p>
        </p:txBody>
      </p:sp>
      <p:sp>
        <p:nvSpPr>
          <p:cNvPr id="4" name="Slide Number Placeholder 3">
            <a:extLst>
              <a:ext uri="{FF2B5EF4-FFF2-40B4-BE49-F238E27FC236}">
                <a16:creationId xmlns:a16="http://schemas.microsoft.com/office/drawing/2014/main" id="{8559A08C-3BC1-7BBC-A1CD-18C56507C1BA}"/>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6</a:t>
            </a:fld>
            <a:endParaRPr lang="en-US">
              <a:solidFill>
                <a:srgbClr val="FFFFFF"/>
              </a:solidFill>
            </a:endParaRPr>
          </a:p>
        </p:txBody>
      </p:sp>
      <p:pic>
        <p:nvPicPr>
          <p:cNvPr id="6" name="Picture 5" descr="A river flowing through a forest&#10;&#10;Description automatically generated">
            <a:extLst>
              <a:ext uri="{FF2B5EF4-FFF2-40B4-BE49-F238E27FC236}">
                <a16:creationId xmlns:a16="http://schemas.microsoft.com/office/drawing/2014/main" id="{093B3F46-F364-DCD9-0E6E-91A93A97E0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0686" y="2150500"/>
            <a:ext cx="6236906" cy="4157937"/>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168CCE1A-7995-8E23-9084-61C41F4318C1}"/>
              </a:ext>
            </a:extLst>
          </p:cNvPr>
          <p:cNvSpPr txBox="1"/>
          <p:nvPr/>
        </p:nvSpPr>
        <p:spPr>
          <a:xfrm>
            <a:off x="6518562" y="6319983"/>
            <a:ext cx="4946073" cy="276999"/>
          </a:xfrm>
          <a:prstGeom prst="rect">
            <a:avLst/>
          </a:prstGeom>
          <a:noFill/>
        </p:spPr>
        <p:txBody>
          <a:bodyPr wrap="square" rtlCol="0">
            <a:spAutoFit/>
          </a:bodyPr>
          <a:lstStyle/>
          <a:p>
            <a:r>
              <a:rPr lang="en-US" sz="1200" dirty="0">
                <a:solidFill>
                  <a:schemeClr val="bg1"/>
                </a:solidFill>
              </a:rPr>
              <a:t>Photo Credit: Mark Thomas, NFRWQPA</a:t>
            </a:r>
          </a:p>
        </p:txBody>
      </p:sp>
    </p:spTree>
    <p:extLst>
      <p:ext uri="{BB962C8B-B14F-4D97-AF65-F5344CB8AC3E}">
        <p14:creationId xmlns:p14="http://schemas.microsoft.com/office/powerpoint/2010/main" val="3770357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AB8CD-DA29-7245-0B2E-BAF40471E422}"/>
              </a:ext>
            </a:extLst>
          </p:cNvPr>
          <p:cNvSpPr>
            <a:spLocks noGrp="1"/>
          </p:cNvSpPr>
          <p:nvPr>
            <p:ph type="title"/>
          </p:nvPr>
        </p:nvSpPr>
        <p:spPr/>
        <p:txBody>
          <a:bodyPr/>
          <a:lstStyle/>
          <a:p>
            <a:r>
              <a:rPr lang="en-US" dirty="0"/>
              <a:t>How to use the individual Plans</a:t>
            </a:r>
          </a:p>
        </p:txBody>
      </p:sp>
      <p:sp>
        <p:nvSpPr>
          <p:cNvPr id="3" name="Content Placeholder 2">
            <a:extLst>
              <a:ext uri="{FF2B5EF4-FFF2-40B4-BE49-F238E27FC236}">
                <a16:creationId xmlns:a16="http://schemas.microsoft.com/office/drawing/2014/main" id="{8BB58DF4-235D-7A60-1B92-86E7235FB7AE}"/>
              </a:ext>
            </a:extLst>
          </p:cNvPr>
          <p:cNvSpPr>
            <a:spLocks noGrp="1"/>
          </p:cNvSpPr>
          <p:nvPr>
            <p:ph sz="half" idx="1"/>
          </p:nvPr>
        </p:nvSpPr>
        <p:spPr>
          <a:xfrm>
            <a:off x="390524" y="1306534"/>
            <a:ext cx="10542083" cy="5001903"/>
          </a:xfrm>
        </p:spPr>
        <p:txBody>
          <a:bodyPr>
            <a:normAutofit fontScale="92500" lnSpcReduction="10000"/>
          </a:bodyPr>
          <a:lstStyle/>
          <a:p>
            <a:r>
              <a:rPr lang="en-US" dirty="0"/>
              <a:t>Flowchart </a:t>
            </a:r>
          </a:p>
          <a:p>
            <a:pPr lvl="1"/>
            <a:r>
              <a:rPr lang="en-US" dirty="0"/>
              <a:t>Are you a landowner or a decision maker? </a:t>
            </a:r>
          </a:p>
          <a:p>
            <a:pPr lvl="2"/>
            <a:r>
              <a:rPr lang="en-US" dirty="0"/>
              <a:t>What is your area of concern? </a:t>
            </a:r>
          </a:p>
          <a:p>
            <a:pPr lvl="3"/>
            <a:r>
              <a:rPr lang="en-US" dirty="0"/>
              <a:t>What watershed are you concerned with? </a:t>
            </a:r>
          </a:p>
          <a:p>
            <a:pPr lvl="4"/>
            <a:r>
              <a:rPr lang="en-US" dirty="0"/>
              <a:t>All or one specific?</a:t>
            </a:r>
          </a:p>
          <a:p>
            <a:pPr lvl="4"/>
            <a:r>
              <a:rPr lang="en-US" dirty="0"/>
              <a:t>Find your area and review sources in your HUC10 or area of concern</a:t>
            </a:r>
          </a:p>
          <a:p>
            <a:pPr lvl="3"/>
            <a:r>
              <a:rPr lang="en-US" dirty="0"/>
              <a:t>What land use are you concerned with? </a:t>
            </a:r>
          </a:p>
          <a:p>
            <a:pPr lvl="4"/>
            <a:r>
              <a:rPr lang="en-US" dirty="0"/>
              <a:t>All or one specific?</a:t>
            </a:r>
          </a:p>
          <a:p>
            <a:pPr lvl="4"/>
            <a:r>
              <a:rPr lang="en-US" dirty="0"/>
              <a:t>Find your land use and review sources in your HUC10 or area of concern</a:t>
            </a:r>
          </a:p>
          <a:p>
            <a:pPr marL="914400" lvl="1" indent="-457200">
              <a:buFont typeface="+mj-lt"/>
              <a:buAutoNum type="arabicPeriod"/>
            </a:pPr>
            <a:r>
              <a:rPr lang="en-US" dirty="0"/>
              <a:t>Identify the priority practices for your area and land cover of concern</a:t>
            </a:r>
          </a:p>
          <a:p>
            <a:pPr marL="914400" lvl="1" indent="-457200">
              <a:buFont typeface="+mj-lt"/>
              <a:buAutoNum type="arabicPeriod"/>
            </a:pPr>
            <a:r>
              <a:rPr lang="en-US" dirty="0"/>
              <a:t>Review the priority practice tables</a:t>
            </a:r>
          </a:p>
          <a:p>
            <a:pPr marL="914400" lvl="1" indent="-457200">
              <a:buFont typeface="+mj-lt"/>
              <a:buAutoNum type="arabicPeriod"/>
            </a:pPr>
            <a:r>
              <a:rPr lang="en-US" dirty="0"/>
              <a:t>Identify technical and funding sources for your area of concern</a:t>
            </a:r>
          </a:p>
          <a:p>
            <a:pPr marL="914400" lvl="1" indent="-457200">
              <a:buFont typeface="+mj-lt"/>
              <a:buAutoNum type="arabicPeriod"/>
            </a:pPr>
            <a:r>
              <a:rPr lang="en-US" dirty="0"/>
              <a:t>Work with local sources to achieve appropriate technical and funding</a:t>
            </a:r>
          </a:p>
          <a:p>
            <a:pPr marL="914400" lvl="1" indent="-457200">
              <a:buFont typeface="+mj-lt"/>
              <a:buAutoNum type="arabicPeriod"/>
            </a:pPr>
            <a:r>
              <a:rPr lang="en-US" dirty="0"/>
              <a:t>Implement practices</a:t>
            </a:r>
          </a:p>
          <a:p>
            <a:pPr marL="914400" lvl="1" indent="-457200">
              <a:buFont typeface="+mj-lt"/>
              <a:buAutoNum type="arabicPeriod"/>
            </a:pPr>
            <a:r>
              <a:rPr lang="en-US" dirty="0"/>
              <a:t>Notify NFRWQPA of practice types and locations</a:t>
            </a:r>
          </a:p>
          <a:p>
            <a:pPr marL="914400" lvl="1" indent="-457200">
              <a:buFont typeface="+mj-lt"/>
              <a:buAutoNum type="arabicPeriod"/>
            </a:pPr>
            <a:r>
              <a:rPr lang="en-US" dirty="0"/>
              <a:t>NFRWQPA can evaluate if monitoring to evaluate goals around practices installed </a:t>
            </a:r>
          </a:p>
        </p:txBody>
      </p:sp>
      <p:sp>
        <p:nvSpPr>
          <p:cNvPr id="4" name="Slide Number Placeholder 3">
            <a:extLst>
              <a:ext uri="{FF2B5EF4-FFF2-40B4-BE49-F238E27FC236}">
                <a16:creationId xmlns:a16="http://schemas.microsoft.com/office/drawing/2014/main" id="{43636811-28ED-DA10-881D-B79B9EC1F0A6}"/>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7</a:t>
            </a:fld>
            <a:endParaRPr lang="en-US">
              <a:solidFill>
                <a:srgbClr val="FFFFFF"/>
              </a:solidFill>
            </a:endParaRPr>
          </a:p>
        </p:txBody>
      </p:sp>
    </p:spTree>
    <p:extLst>
      <p:ext uri="{BB962C8B-B14F-4D97-AF65-F5344CB8AC3E}">
        <p14:creationId xmlns:p14="http://schemas.microsoft.com/office/powerpoint/2010/main" val="1187063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4A291-E876-CC11-289A-02C1D2BF260D}"/>
              </a:ext>
            </a:extLst>
          </p:cNvPr>
          <p:cNvSpPr>
            <a:spLocks noGrp="1"/>
          </p:cNvSpPr>
          <p:nvPr>
            <p:ph type="title"/>
          </p:nvPr>
        </p:nvSpPr>
        <p:spPr/>
        <p:txBody>
          <a:bodyPr/>
          <a:lstStyle/>
          <a:p>
            <a:r>
              <a:rPr lang="en-US" dirty="0"/>
              <a:t>Example Sources Table </a:t>
            </a:r>
          </a:p>
        </p:txBody>
      </p:sp>
      <p:graphicFrame>
        <p:nvGraphicFramePr>
          <p:cNvPr id="5" name="Content Placeholder 4">
            <a:extLst>
              <a:ext uri="{FF2B5EF4-FFF2-40B4-BE49-F238E27FC236}">
                <a16:creationId xmlns:a16="http://schemas.microsoft.com/office/drawing/2014/main" id="{20D51381-12D1-7143-81CA-E7C095733898}"/>
              </a:ext>
            </a:extLst>
          </p:cNvPr>
          <p:cNvGraphicFramePr>
            <a:graphicFrameLocks noGrp="1"/>
          </p:cNvGraphicFramePr>
          <p:nvPr>
            <p:ph sz="half" idx="1"/>
            <p:extLst>
              <p:ext uri="{D42A27DB-BD31-4B8C-83A1-F6EECF244321}">
                <p14:modId xmlns:p14="http://schemas.microsoft.com/office/powerpoint/2010/main" val="2912843944"/>
              </p:ext>
            </p:extLst>
          </p:nvPr>
        </p:nvGraphicFramePr>
        <p:xfrm>
          <a:off x="873683" y="3234365"/>
          <a:ext cx="9663165" cy="2974153"/>
        </p:xfrm>
        <a:graphic>
          <a:graphicData uri="http://schemas.openxmlformats.org/drawingml/2006/table">
            <a:tbl>
              <a:tblPr firstRow="1" firstCol="1" bandRow="1">
                <a:tableStyleId>{93296810-A885-4BE3-A3E7-6D5BEEA58F35}</a:tableStyleId>
              </a:tblPr>
              <a:tblGrid>
                <a:gridCol w="1296342">
                  <a:extLst>
                    <a:ext uri="{9D8B030D-6E8A-4147-A177-3AD203B41FA5}">
                      <a16:colId xmlns:a16="http://schemas.microsoft.com/office/drawing/2014/main" val="4147681922"/>
                    </a:ext>
                  </a:extLst>
                </a:gridCol>
                <a:gridCol w="1394471">
                  <a:extLst>
                    <a:ext uri="{9D8B030D-6E8A-4147-A177-3AD203B41FA5}">
                      <a16:colId xmlns:a16="http://schemas.microsoft.com/office/drawing/2014/main" val="429594170"/>
                    </a:ext>
                  </a:extLst>
                </a:gridCol>
                <a:gridCol w="650753">
                  <a:extLst>
                    <a:ext uri="{9D8B030D-6E8A-4147-A177-3AD203B41FA5}">
                      <a16:colId xmlns:a16="http://schemas.microsoft.com/office/drawing/2014/main" val="1381352935"/>
                    </a:ext>
                  </a:extLst>
                </a:gridCol>
                <a:gridCol w="929647">
                  <a:extLst>
                    <a:ext uri="{9D8B030D-6E8A-4147-A177-3AD203B41FA5}">
                      <a16:colId xmlns:a16="http://schemas.microsoft.com/office/drawing/2014/main" val="3584835680"/>
                    </a:ext>
                  </a:extLst>
                </a:gridCol>
                <a:gridCol w="929647">
                  <a:extLst>
                    <a:ext uri="{9D8B030D-6E8A-4147-A177-3AD203B41FA5}">
                      <a16:colId xmlns:a16="http://schemas.microsoft.com/office/drawing/2014/main" val="2105482768"/>
                    </a:ext>
                  </a:extLst>
                </a:gridCol>
                <a:gridCol w="1115577">
                  <a:extLst>
                    <a:ext uri="{9D8B030D-6E8A-4147-A177-3AD203B41FA5}">
                      <a16:colId xmlns:a16="http://schemas.microsoft.com/office/drawing/2014/main" val="3447151529"/>
                    </a:ext>
                  </a:extLst>
                </a:gridCol>
                <a:gridCol w="743717">
                  <a:extLst>
                    <a:ext uri="{9D8B030D-6E8A-4147-A177-3AD203B41FA5}">
                      <a16:colId xmlns:a16="http://schemas.microsoft.com/office/drawing/2014/main" val="2262340986"/>
                    </a:ext>
                  </a:extLst>
                </a:gridCol>
                <a:gridCol w="836683">
                  <a:extLst>
                    <a:ext uri="{9D8B030D-6E8A-4147-A177-3AD203B41FA5}">
                      <a16:colId xmlns:a16="http://schemas.microsoft.com/office/drawing/2014/main" val="1849962987"/>
                    </a:ext>
                  </a:extLst>
                </a:gridCol>
                <a:gridCol w="1022611">
                  <a:extLst>
                    <a:ext uri="{9D8B030D-6E8A-4147-A177-3AD203B41FA5}">
                      <a16:colId xmlns:a16="http://schemas.microsoft.com/office/drawing/2014/main" val="1218539335"/>
                    </a:ext>
                  </a:extLst>
                </a:gridCol>
                <a:gridCol w="743717">
                  <a:extLst>
                    <a:ext uri="{9D8B030D-6E8A-4147-A177-3AD203B41FA5}">
                      <a16:colId xmlns:a16="http://schemas.microsoft.com/office/drawing/2014/main" val="4248131159"/>
                    </a:ext>
                  </a:extLst>
                </a:gridCol>
              </a:tblGrid>
              <a:tr h="198120">
                <a:tc>
                  <a:txBody>
                    <a:bodyPr/>
                    <a:lstStyle/>
                    <a:p>
                      <a:pPr marL="0" marR="0" algn="ctr">
                        <a:lnSpc>
                          <a:spcPct val="120000"/>
                        </a:lnSpc>
                        <a:spcBef>
                          <a:spcPts val="300"/>
                        </a:spcBef>
                        <a:spcAft>
                          <a:spcPts val="120"/>
                        </a:spcAft>
                      </a:pPr>
                      <a:r>
                        <a:rPr lang="en-US" sz="1200" dirty="0">
                          <a:effectLst/>
                        </a:rPr>
                        <a:t>HUC10</a:t>
                      </a:r>
                      <a:endParaRPr lang="en-US" sz="12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dirty="0">
                          <a:effectLst/>
                        </a:rPr>
                        <a:t>Description</a:t>
                      </a:r>
                      <a:endParaRPr lang="en-US" sz="12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Area </a:t>
                      </a:r>
                      <a:br>
                        <a:rPr lang="en-US" sz="1200">
                          <a:effectLst/>
                        </a:rPr>
                      </a:br>
                      <a:r>
                        <a:rPr lang="en-US" sz="1200">
                          <a:effectLst/>
                        </a:rPr>
                        <a:t>(mi</a:t>
                      </a:r>
                      <a:r>
                        <a:rPr lang="en-US" sz="1200" baseline="30000">
                          <a:effectLst/>
                        </a:rPr>
                        <a:t>2</a:t>
                      </a:r>
                      <a:r>
                        <a:rPr lang="en-US" sz="1200">
                          <a:effectLst/>
                        </a:rPr>
                        <a:t>)</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dirty="0">
                          <a:effectLst/>
                        </a:rPr>
                        <a:t>Urban </a:t>
                      </a:r>
                      <a:br>
                        <a:rPr lang="en-US" sz="1200" dirty="0">
                          <a:effectLst/>
                        </a:rPr>
                      </a:br>
                      <a:r>
                        <a:rPr lang="en-US" sz="1200" dirty="0">
                          <a:effectLst/>
                        </a:rPr>
                        <a:t>Non-MS4</a:t>
                      </a:r>
                      <a:br>
                        <a:rPr lang="en-US" sz="1200" dirty="0">
                          <a:effectLst/>
                        </a:rPr>
                      </a:br>
                      <a:r>
                        <a:rPr lang="en-US" sz="1200" dirty="0">
                          <a:effectLst/>
                        </a:rPr>
                        <a:t>(%)</a:t>
                      </a:r>
                      <a:endParaRPr lang="en-US" sz="12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dirty="0">
                          <a:effectLst/>
                        </a:rPr>
                        <a:t>Cropland</a:t>
                      </a:r>
                      <a:br>
                        <a:rPr lang="en-US" sz="1200" dirty="0">
                          <a:effectLst/>
                        </a:rPr>
                      </a:br>
                      <a:r>
                        <a:rPr lang="en-US" sz="1200" dirty="0">
                          <a:effectLst/>
                        </a:rPr>
                        <a:t>(%)</a:t>
                      </a:r>
                      <a:endParaRPr lang="en-US" sz="12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dirty="0">
                          <a:effectLst/>
                        </a:rPr>
                        <a:t>Pastureland</a:t>
                      </a:r>
                      <a:br>
                        <a:rPr lang="en-US" sz="1200" dirty="0">
                          <a:effectLst/>
                        </a:rPr>
                      </a:br>
                      <a:r>
                        <a:rPr lang="en-US" sz="1200" dirty="0">
                          <a:effectLst/>
                        </a:rPr>
                        <a:t>(%)</a:t>
                      </a:r>
                      <a:endParaRPr lang="en-US" sz="12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dirty="0">
                          <a:effectLst/>
                        </a:rPr>
                        <a:t>Forest</a:t>
                      </a:r>
                      <a:br>
                        <a:rPr lang="en-US" sz="1200" dirty="0">
                          <a:effectLst/>
                        </a:rPr>
                      </a:br>
                      <a:r>
                        <a:rPr lang="en-US" sz="1200" dirty="0">
                          <a:effectLst/>
                        </a:rPr>
                        <a:t>(%)</a:t>
                      </a:r>
                      <a:endParaRPr lang="en-US" sz="12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dirty="0">
                          <a:effectLst/>
                        </a:rPr>
                        <a:t>Feedlots</a:t>
                      </a:r>
                      <a:br>
                        <a:rPr lang="en-US" sz="1200" dirty="0">
                          <a:effectLst/>
                        </a:rPr>
                      </a:br>
                      <a:r>
                        <a:rPr lang="en-US" sz="1200" dirty="0">
                          <a:effectLst/>
                        </a:rPr>
                        <a:t>(%)</a:t>
                      </a:r>
                      <a:endParaRPr lang="en-US" sz="12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dirty="0">
                          <a:effectLst/>
                        </a:rPr>
                        <a:t>Other</a:t>
                      </a:r>
                      <a:br>
                        <a:rPr lang="en-US" sz="1200" dirty="0">
                          <a:effectLst/>
                        </a:rPr>
                      </a:br>
                      <a:r>
                        <a:rPr lang="en-US" sz="1200" dirty="0">
                          <a:effectLst/>
                        </a:rPr>
                        <a:t>Land Uses</a:t>
                      </a:r>
                      <a:br>
                        <a:rPr lang="en-US" sz="1200" dirty="0">
                          <a:effectLst/>
                        </a:rPr>
                      </a:br>
                      <a:r>
                        <a:rPr lang="en-US" sz="1200" dirty="0">
                          <a:effectLst/>
                        </a:rPr>
                        <a:t>(%)</a:t>
                      </a:r>
                      <a:endParaRPr lang="en-US" sz="12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dirty="0">
                          <a:effectLst/>
                        </a:rPr>
                        <a:t>Septic</a:t>
                      </a:r>
                      <a:br>
                        <a:rPr lang="en-US" sz="1200" dirty="0">
                          <a:effectLst/>
                        </a:rPr>
                      </a:br>
                      <a:r>
                        <a:rPr lang="en-US" sz="1200" dirty="0">
                          <a:effectLst/>
                        </a:rPr>
                        <a:t>(%)</a:t>
                      </a:r>
                      <a:endParaRPr lang="en-US" sz="12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6838602"/>
                  </a:ext>
                </a:extLst>
              </a:tr>
              <a:tr h="198120">
                <a:tc>
                  <a:txBody>
                    <a:bodyPr/>
                    <a:lstStyle/>
                    <a:p>
                      <a:pPr marL="0" marR="0" algn="ctr">
                        <a:lnSpc>
                          <a:spcPct val="120000"/>
                        </a:lnSpc>
                        <a:spcBef>
                          <a:spcPts val="300"/>
                        </a:spcBef>
                        <a:spcAft>
                          <a:spcPts val="120"/>
                        </a:spcAft>
                      </a:pPr>
                      <a:r>
                        <a:rPr lang="en-US" sz="1200" dirty="0">
                          <a:effectLst/>
                        </a:rPr>
                        <a:t>1019000601</a:t>
                      </a:r>
                      <a:endParaRPr lang="en-US" sz="12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North Fork Big Thompson River</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85</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26</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0</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0</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60</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0</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14</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0</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2442510"/>
                  </a:ext>
                </a:extLst>
              </a:tr>
              <a:tr h="198120">
                <a:tc>
                  <a:txBody>
                    <a:bodyPr/>
                    <a:lstStyle/>
                    <a:p>
                      <a:pPr marL="0" marR="0" algn="ctr">
                        <a:lnSpc>
                          <a:spcPct val="120000"/>
                        </a:lnSpc>
                        <a:spcBef>
                          <a:spcPts val="300"/>
                        </a:spcBef>
                        <a:spcAft>
                          <a:spcPts val="120"/>
                        </a:spcAft>
                      </a:pPr>
                      <a:r>
                        <a:rPr lang="en-US" sz="1200">
                          <a:effectLst/>
                        </a:rPr>
                        <a:t>1019000602</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Headwaters Big Thompson River</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184</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66</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0</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&lt;1</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22</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0</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11</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0</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47225889"/>
                  </a:ext>
                </a:extLst>
              </a:tr>
              <a:tr h="198120">
                <a:tc>
                  <a:txBody>
                    <a:bodyPr/>
                    <a:lstStyle/>
                    <a:p>
                      <a:pPr marL="0" marR="0" algn="ctr">
                        <a:lnSpc>
                          <a:spcPct val="120000"/>
                        </a:lnSpc>
                        <a:spcBef>
                          <a:spcPts val="300"/>
                        </a:spcBef>
                        <a:spcAft>
                          <a:spcPts val="120"/>
                        </a:spcAft>
                      </a:pPr>
                      <a:r>
                        <a:rPr lang="en-US" sz="1200">
                          <a:effectLst/>
                        </a:rPr>
                        <a:t>1019000603</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Buckhorn Creek</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145</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20</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11</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2</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37</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0</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31</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0</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0811409"/>
                  </a:ext>
                </a:extLst>
              </a:tr>
              <a:tr h="198120">
                <a:tc>
                  <a:txBody>
                    <a:bodyPr/>
                    <a:lstStyle/>
                    <a:p>
                      <a:pPr marL="0" marR="0" algn="ctr">
                        <a:lnSpc>
                          <a:spcPct val="120000"/>
                        </a:lnSpc>
                        <a:spcBef>
                          <a:spcPts val="300"/>
                        </a:spcBef>
                        <a:spcAft>
                          <a:spcPts val="120"/>
                        </a:spcAft>
                      </a:pPr>
                      <a:r>
                        <a:rPr lang="en-US" sz="1200">
                          <a:effectLst/>
                        </a:rPr>
                        <a:t>1019000604</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Headwaters Little Thompson River</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91</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14</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0</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1</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68</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0</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17</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0</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14247871"/>
                  </a:ext>
                </a:extLst>
              </a:tr>
              <a:tr h="198120">
                <a:tc>
                  <a:txBody>
                    <a:bodyPr/>
                    <a:lstStyle/>
                    <a:p>
                      <a:pPr marL="0" marR="0" algn="ctr">
                        <a:lnSpc>
                          <a:spcPct val="120000"/>
                        </a:lnSpc>
                        <a:spcBef>
                          <a:spcPts val="300"/>
                        </a:spcBef>
                        <a:spcAft>
                          <a:spcPts val="120"/>
                        </a:spcAft>
                      </a:pPr>
                      <a:r>
                        <a:rPr lang="en-US" sz="1200">
                          <a:effectLst/>
                        </a:rPr>
                        <a:t>1019000605</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Dry Creek-Little Thompson River</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86</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7</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90</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1</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&lt;1</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0</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2</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0</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57087675"/>
                  </a:ext>
                </a:extLst>
              </a:tr>
              <a:tr h="198120">
                <a:tc>
                  <a:txBody>
                    <a:bodyPr/>
                    <a:lstStyle/>
                    <a:p>
                      <a:pPr marL="0" marR="0" algn="ctr">
                        <a:lnSpc>
                          <a:spcPct val="120000"/>
                        </a:lnSpc>
                        <a:spcBef>
                          <a:spcPts val="300"/>
                        </a:spcBef>
                        <a:spcAft>
                          <a:spcPts val="120"/>
                        </a:spcAft>
                      </a:pPr>
                      <a:r>
                        <a:rPr lang="en-US" sz="1200">
                          <a:effectLst/>
                        </a:rPr>
                        <a:t>1019000606</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Outlet Big Thompson River</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161</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8</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86</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2</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2</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0</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a:effectLst/>
                        </a:rPr>
                        <a:t>2</a:t>
                      </a:r>
                      <a:endParaRPr lang="en-US" sz="120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20000"/>
                        </a:lnSpc>
                        <a:spcBef>
                          <a:spcPts val="300"/>
                        </a:spcBef>
                        <a:spcAft>
                          <a:spcPts val="120"/>
                        </a:spcAft>
                      </a:pPr>
                      <a:r>
                        <a:rPr lang="en-US" sz="1200" dirty="0">
                          <a:effectLst/>
                        </a:rPr>
                        <a:t>0</a:t>
                      </a:r>
                      <a:endParaRPr lang="en-US" sz="1200" dirty="0">
                        <a:solidFill>
                          <a:srgbClr val="262626"/>
                        </a:solidFill>
                        <a:effectLst/>
                        <a:latin typeface="Aktiv Grotesk" panose="020B05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1449840"/>
                  </a:ext>
                </a:extLst>
              </a:tr>
            </a:tbl>
          </a:graphicData>
        </a:graphic>
      </p:graphicFrame>
      <p:sp>
        <p:nvSpPr>
          <p:cNvPr id="4" name="Slide Number Placeholder 3">
            <a:extLst>
              <a:ext uri="{FF2B5EF4-FFF2-40B4-BE49-F238E27FC236}">
                <a16:creationId xmlns:a16="http://schemas.microsoft.com/office/drawing/2014/main" id="{0634FE49-88FA-F119-C9AA-AA572E2DCD71}"/>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8</a:t>
            </a:fld>
            <a:endParaRPr lang="en-US">
              <a:solidFill>
                <a:srgbClr val="FFFFFF"/>
              </a:solidFill>
            </a:endParaRPr>
          </a:p>
        </p:txBody>
      </p:sp>
      <p:sp>
        <p:nvSpPr>
          <p:cNvPr id="6" name="Content Placeholder 2">
            <a:extLst>
              <a:ext uri="{FF2B5EF4-FFF2-40B4-BE49-F238E27FC236}">
                <a16:creationId xmlns:a16="http://schemas.microsoft.com/office/drawing/2014/main" id="{B4937592-A5AD-E40F-8BB4-4FDB117FBA2A}"/>
              </a:ext>
            </a:extLst>
          </p:cNvPr>
          <p:cNvSpPr txBox="1">
            <a:spLocks/>
          </p:cNvSpPr>
          <p:nvPr/>
        </p:nvSpPr>
        <p:spPr>
          <a:xfrm>
            <a:off x="390524" y="1306534"/>
            <a:ext cx="8601075" cy="50019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4">
                  <a:lumMod val="75000"/>
                </a:schemeClr>
              </a:buClr>
              <a:buSzPct val="109000"/>
              <a:buFont typeface="Bebas Neue Bold" panose="020B0606020202050201" pitchFamily="34" charset="0"/>
              <a:buChar char="›"/>
              <a:defRPr sz="2800" b="0" kern="1200" baseline="0">
                <a:solidFill>
                  <a:schemeClr val="accent3"/>
                </a:solidFill>
                <a:latin typeface="Aktiv Grotesk Cd Medium" panose="020B0606020203020204" pitchFamily="34" charset="0"/>
                <a:ea typeface="+mn-ea"/>
                <a:cs typeface="Aktiv Grotesk Cd Medium" panose="020B0606020203020204" pitchFamily="34" charset="0"/>
              </a:defRPr>
            </a:lvl1pPr>
            <a:lvl2pPr marL="685800" indent="-228600" algn="l" defTabSz="914400" rtl="0" eaLnBrk="1" latinLnBrk="0" hangingPunct="1">
              <a:lnSpc>
                <a:spcPct val="90000"/>
              </a:lnSpc>
              <a:spcBef>
                <a:spcPts val="500"/>
              </a:spcBef>
              <a:buClr>
                <a:schemeClr val="accent1"/>
              </a:buClr>
              <a:buFont typeface="Bebas Neue Bold" panose="020B0606020202050201" pitchFamily="34" charset="0"/>
              <a:buChar char="⁄"/>
              <a:defRPr sz="2400" kern="1200">
                <a:solidFill>
                  <a:schemeClr val="accent3"/>
                </a:solidFill>
                <a:latin typeface="Aktiv Grotesk Cd Medium" panose="020B0606020203020204" pitchFamily="34" charset="0"/>
                <a:ea typeface="+mn-ea"/>
                <a:cs typeface="Aktiv Grotesk Cd Medium" panose="020B0606020203020204" pitchFamily="34" charset="0"/>
              </a:defRPr>
            </a:lvl2pPr>
            <a:lvl3pPr marL="1143000" indent="-228600" algn="l" defTabSz="914400" rtl="0" eaLnBrk="1" latinLnBrk="0" hangingPunct="1">
              <a:lnSpc>
                <a:spcPct val="90000"/>
              </a:lnSpc>
              <a:spcBef>
                <a:spcPts val="500"/>
              </a:spcBef>
              <a:buClr>
                <a:schemeClr val="accent1"/>
              </a:buClr>
              <a:buFont typeface="Aktiv Grotesk Cd Medium" panose="020B0606020203020204" pitchFamily="34" charset="0"/>
              <a:buChar char="»"/>
              <a:defRPr sz="2000" kern="1200">
                <a:solidFill>
                  <a:schemeClr val="accent3"/>
                </a:solidFill>
                <a:latin typeface="Aktiv Grotesk Cd Medium" panose="020B0606020203020204" pitchFamily="34" charset="0"/>
                <a:ea typeface="+mn-ea"/>
                <a:cs typeface="Aktiv Grotesk Cd Medium" panose="020B0606020203020204" pitchFamily="34" charset="0"/>
              </a:defRPr>
            </a:lvl3pPr>
            <a:lvl4pPr marL="1600200" indent="-228600" algn="l" defTabSz="914400" rtl="0" eaLnBrk="1" latinLnBrk="0" hangingPunct="1">
              <a:lnSpc>
                <a:spcPct val="90000"/>
              </a:lnSpc>
              <a:spcBef>
                <a:spcPts val="500"/>
              </a:spcBef>
              <a:buClr>
                <a:schemeClr val="accent1"/>
              </a:buClr>
              <a:buFont typeface="Bebas Neue Regular" panose="00000500000000000000" pitchFamily="2" charset="0"/>
              <a:buChar char="•"/>
              <a:defRPr sz="1800" kern="1200">
                <a:solidFill>
                  <a:schemeClr val="accent3"/>
                </a:solidFill>
                <a:latin typeface="Aktiv Grotesk Cd Medium" panose="020B0606020203020204" pitchFamily="34" charset="0"/>
                <a:ea typeface="+mn-ea"/>
                <a:cs typeface="Aktiv Grotesk Cd Medium" panose="020B0606020203020204" pitchFamily="34" charset="0"/>
              </a:defRPr>
            </a:lvl4pPr>
            <a:lvl5pPr marL="2057400" indent="-228600" algn="l" defTabSz="914400" rtl="0" eaLnBrk="1" latinLnBrk="0" hangingPunct="1">
              <a:lnSpc>
                <a:spcPct val="90000"/>
              </a:lnSpc>
              <a:spcBef>
                <a:spcPts val="500"/>
              </a:spcBef>
              <a:buClr>
                <a:schemeClr val="accent1"/>
              </a:buClr>
              <a:buFont typeface="Aktiv Grotesk Cd Medium" panose="020B0606020203020204" pitchFamily="34" charset="0"/>
              <a:buChar char="–"/>
              <a:defRPr sz="1800" kern="1200">
                <a:solidFill>
                  <a:schemeClr val="accent3"/>
                </a:solidFill>
                <a:latin typeface="Aktiv Grotesk Cd Medium" panose="020B0606020203020204" pitchFamily="34" charset="0"/>
                <a:ea typeface="+mn-ea"/>
                <a:cs typeface="Aktiv Grotesk Cd Medium" panose="020B0606020203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Included in Individual Plans</a:t>
            </a:r>
          </a:p>
          <a:p>
            <a:pPr lvl="1"/>
            <a:r>
              <a:rPr lang="en-US" dirty="0"/>
              <a:t>Sediment  example</a:t>
            </a:r>
          </a:p>
          <a:p>
            <a:pPr lvl="2"/>
            <a:r>
              <a:rPr lang="en-US" dirty="0"/>
              <a:t>Also available for nitrogen, phosphorus, E. coli, etc.</a:t>
            </a:r>
          </a:p>
          <a:p>
            <a:pPr lvl="1"/>
            <a:r>
              <a:rPr lang="en-US" dirty="0"/>
              <a:t>Use these tables to review problem land uses by watershed</a:t>
            </a:r>
          </a:p>
        </p:txBody>
      </p:sp>
    </p:spTree>
    <p:extLst>
      <p:ext uri="{BB962C8B-B14F-4D97-AF65-F5344CB8AC3E}">
        <p14:creationId xmlns:p14="http://schemas.microsoft.com/office/powerpoint/2010/main" val="3851400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A425B-FD57-A1C2-6C70-13E9FB4FB4AA}"/>
              </a:ext>
            </a:extLst>
          </p:cNvPr>
          <p:cNvSpPr>
            <a:spLocks noGrp="1"/>
          </p:cNvSpPr>
          <p:nvPr>
            <p:ph type="title"/>
          </p:nvPr>
        </p:nvSpPr>
        <p:spPr>
          <a:xfrm>
            <a:off x="381000" y="-91282"/>
            <a:ext cx="10832960" cy="1325563"/>
          </a:xfrm>
        </p:spPr>
        <p:txBody>
          <a:bodyPr/>
          <a:lstStyle/>
          <a:p>
            <a:r>
              <a:rPr lang="en-US" dirty="0"/>
              <a:t>Example Priority Practice Tables (Nutrients/Sediment and E. coli)</a:t>
            </a:r>
          </a:p>
        </p:txBody>
      </p:sp>
      <p:sp>
        <p:nvSpPr>
          <p:cNvPr id="3" name="Content Placeholder 2">
            <a:extLst>
              <a:ext uri="{FF2B5EF4-FFF2-40B4-BE49-F238E27FC236}">
                <a16:creationId xmlns:a16="http://schemas.microsoft.com/office/drawing/2014/main" id="{51723600-D414-B0C9-5F90-0AD8B16C9AE6}"/>
              </a:ext>
            </a:extLst>
          </p:cNvPr>
          <p:cNvSpPr>
            <a:spLocks noGrp="1"/>
          </p:cNvSpPr>
          <p:nvPr>
            <p:ph sz="half" idx="1"/>
          </p:nvPr>
        </p:nvSpPr>
        <p:spPr>
          <a:xfrm>
            <a:off x="110532" y="1306534"/>
            <a:ext cx="2803490" cy="5001903"/>
          </a:xfrm>
        </p:spPr>
        <p:txBody>
          <a:bodyPr/>
          <a:lstStyle/>
          <a:p>
            <a:r>
              <a:rPr lang="en-US" dirty="0"/>
              <a:t>In Individual Plans</a:t>
            </a:r>
          </a:p>
          <a:p>
            <a:pPr lvl="1"/>
            <a:r>
              <a:rPr lang="en-US" dirty="0"/>
              <a:t>Use These Tables to Identify BMPs for Your Watershed</a:t>
            </a:r>
          </a:p>
        </p:txBody>
      </p:sp>
      <p:sp>
        <p:nvSpPr>
          <p:cNvPr id="4" name="Slide Number Placeholder 3">
            <a:extLst>
              <a:ext uri="{FF2B5EF4-FFF2-40B4-BE49-F238E27FC236}">
                <a16:creationId xmlns:a16="http://schemas.microsoft.com/office/drawing/2014/main" id="{FC85C879-9416-760F-ACAD-18EBD40320B5}"/>
              </a:ext>
            </a:extLst>
          </p:cNvPr>
          <p:cNvSpPr>
            <a:spLocks noGrp="1"/>
          </p:cNvSpPr>
          <p:nvPr>
            <p:ph type="sldNum" sz="quarter" idx="12"/>
          </p:nvPr>
        </p:nvSpPr>
        <p:spPr/>
        <p:txBody>
          <a:bodyPr/>
          <a:lstStyle/>
          <a:p>
            <a:pPr defTabSz="457200"/>
            <a:fld id="{66D49DD1-3A17-B747-8967-BAD7A27AA35C}" type="slidenum">
              <a:rPr lang="en-US" smtClean="0">
                <a:solidFill>
                  <a:srgbClr val="FFFFFF"/>
                </a:solidFill>
              </a:rPr>
              <a:pPr defTabSz="457200"/>
              <a:t>9</a:t>
            </a:fld>
            <a:endParaRPr lang="en-US">
              <a:solidFill>
                <a:srgbClr val="FFFFFF"/>
              </a:solidFill>
            </a:endParaRPr>
          </a:p>
        </p:txBody>
      </p:sp>
      <p:pic>
        <p:nvPicPr>
          <p:cNvPr id="6" name="Picture 5">
            <a:extLst>
              <a:ext uri="{FF2B5EF4-FFF2-40B4-BE49-F238E27FC236}">
                <a16:creationId xmlns:a16="http://schemas.microsoft.com/office/drawing/2014/main" id="{357C8354-8EDE-44A9-32FF-CFE4923E23D9}"/>
              </a:ext>
            </a:extLst>
          </p:cNvPr>
          <p:cNvPicPr>
            <a:picLocks noChangeAspect="1"/>
          </p:cNvPicPr>
          <p:nvPr/>
        </p:nvPicPr>
        <p:blipFill>
          <a:blip r:embed="rId3"/>
          <a:stretch>
            <a:fillRect/>
          </a:stretch>
        </p:blipFill>
        <p:spPr>
          <a:xfrm>
            <a:off x="7152927" y="1173095"/>
            <a:ext cx="5039073" cy="5583114"/>
          </a:xfrm>
          <a:prstGeom prst="rect">
            <a:avLst/>
          </a:prstGeom>
        </p:spPr>
      </p:pic>
      <p:pic>
        <p:nvPicPr>
          <p:cNvPr id="5" name="Picture 4">
            <a:extLst>
              <a:ext uri="{FF2B5EF4-FFF2-40B4-BE49-F238E27FC236}">
                <a16:creationId xmlns:a16="http://schemas.microsoft.com/office/drawing/2014/main" id="{F0D837D7-37B3-D847-653D-0126489B05E9}"/>
              </a:ext>
            </a:extLst>
          </p:cNvPr>
          <p:cNvPicPr>
            <a:picLocks noChangeAspect="1"/>
          </p:cNvPicPr>
          <p:nvPr/>
        </p:nvPicPr>
        <p:blipFill>
          <a:blip r:embed="rId4"/>
          <a:stretch>
            <a:fillRect/>
          </a:stretch>
        </p:blipFill>
        <p:spPr>
          <a:xfrm>
            <a:off x="2801321" y="1166545"/>
            <a:ext cx="4475505" cy="5596213"/>
          </a:xfrm>
          <a:prstGeom prst="rect">
            <a:avLst/>
          </a:prstGeom>
        </p:spPr>
      </p:pic>
    </p:spTree>
    <p:extLst>
      <p:ext uri="{BB962C8B-B14F-4D97-AF65-F5344CB8AC3E}">
        <p14:creationId xmlns:p14="http://schemas.microsoft.com/office/powerpoint/2010/main" val="678379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RESPEC 2017">
  <a:themeElements>
    <a:clrScheme name="RESPEC 2017">
      <a:dk1>
        <a:srgbClr val="000000"/>
      </a:dk1>
      <a:lt1>
        <a:srgbClr val="FFFFFF"/>
      </a:lt1>
      <a:dk2>
        <a:srgbClr val="5E6266"/>
      </a:dk2>
      <a:lt2>
        <a:srgbClr val="E5E5C5"/>
      </a:lt2>
      <a:accent1>
        <a:srgbClr val="EF3E32"/>
      </a:accent1>
      <a:accent2>
        <a:srgbClr val="808080"/>
      </a:accent2>
      <a:accent3>
        <a:srgbClr val="473A46"/>
      </a:accent3>
      <a:accent4>
        <a:srgbClr val="F1BF5B"/>
      </a:accent4>
      <a:accent5>
        <a:srgbClr val="D8D8C9"/>
      </a:accent5>
      <a:accent6>
        <a:srgbClr val="3C012D"/>
      </a:accent6>
      <a:hlink>
        <a:srgbClr val="F13240"/>
      </a:hlink>
      <a:folHlink>
        <a:srgbClr val="433635"/>
      </a:folHlink>
    </a:clrScheme>
    <a:fontScheme name="2017 Fonts">
      <a:majorFont>
        <a:latin typeface="Bebas Neue Bold"/>
        <a:ea typeface=""/>
        <a:cs typeface=""/>
      </a:majorFont>
      <a:minorFont>
        <a:latin typeface="Aktiv Grotes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ESPEC 2019 Powerpoint Templates.pptx" id="{85675360-B5A1-44EB-AA41-433F14323E6E}" vid="{04B6C645-1C2C-4FFC-861A-969EDF2403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56B9853E590FF4995798AF488DFBD29" ma:contentTypeVersion="6" ma:contentTypeDescription="Create a new document." ma:contentTypeScope="" ma:versionID="552a54fa47affa3e5bc4c6e038434c4d">
  <xsd:schema xmlns:xsd="http://www.w3.org/2001/XMLSchema" xmlns:xs="http://www.w3.org/2001/XMLSchema" xmlns:p="http://schemas.microsoft.com/office/2006/metadata/properties" xmlns:ns2="924fb486-abfa-4baf-ad50-b921c8788ad9" xmlns:ns3="6e65448c-6e02-481d-bf23-30a0eb981b66" targetNamespace="http://schemas.microsoft.com/office/2006/metadata/properties" ma:root="true" ma:fieldsID="d987354d6298ffe4d79d2ed926ed5278" ns2:_="" ns3:_="">
    <xsd:import namespace="924fb486-abfa-4baf-ad50-b921c8788ad9"/>
    <xsd:import namespace="6e65448c-6e02-481d-bf23-30a0eb981b6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4fb486-abfa-4baf-ad50-b921c8788a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65448c-6e02-481d-bf23-30a0eb981b6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3E23F0-6E78-41C9-AC71-DA461EA6E113}">
  <ds:schemaRefs>
    <ds:schemaRef ds:uri="http://schemas.microsoft.com/sharepoint/v3/contenttype/forms"/>
  </ds:schemaRefs>
</ds:datastoreItem>
</file>

<file path=customXml/itemProps2.xml><?xml version="1.0" encoding="utf-8"?>
<ds:datastoreItem xmlns:ds="http://schemas.openxmlformats.org/officeDocument/2006/customXml" ds:itemID="{D5C48B07-8884-42BB-B460-B6C327C562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4fb486-abfa-4baf-ad50-b921c8788ad9"/>
    <ds:schemaRef ds:uri="6e65448c-6e02-481d-bf23-30a0eb981b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fc2e933-d80e-49e2-b757-bfeba63a247c}" enabled="0" method="" siteId="{1fc2e933-d80e-49e2-b757-bfeba63a247c}" removed="1"/>
</clbl:labelList>
</file>

<file path=docProps/app.xml><?xml version="1.0" encoding="utf-8"?>
<Properties xmlns="http://schemas.openxmlformats.org/officeDocument/2006/extended-properties" xmlns:vt="http://schemas.openxmlformats.org/officeDocument/2006/docPropsVTypes">
  <Template>RESPEC 2019 Powerpoint Templates</Template>
  <TotalTime>684</TotalTime>
  <Words>2221</Words>
  <Application>Microsoft Office PowerPoint</Application>
  <PresentationFormat>Widescreen</PresentationFormat>
  <Paragraphs>832</Paragraphs>
  <Slides>41</Slides>
  <Notes>39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Aktiv Grotesk Cd Light</vt:lpstr>
      <vt:lpstr>Bebas Neue Bold</vt:lpstr>
      <vt:lpstr>Arial</vt:lpstr>
      <vt:lpstr>Aktiv Grotesk Cd Medium</vt:lpstr>
      <vt:lpstr>Bebas Neue Regular</vt:lpstr>
      <vt:lpstr>Aktiv Grotesk</vt:lpstr>
      <vt:lpstr>Segoe UI</vt:lpstr>
      <vt:lpstr>Calibri</vt:lpstr>
      <vt:lpstr>RESPEC 2017</vt:lpstr>
      <vt:lpstr>North Front Range Water Quality Planning Association Nonpoint source planning</vt:lpstr>
      <vt:lpstr>Agenda</vt:lpstr>
      <vt:lpstr>Non-Point Source Plans Developed</vt:lpstr>
      <vt:lpstr>Regional Plan and Individual Plans</vt:lpstr>
      <vt:lpstr>Stakeholders Involvement</vt:lpstr>
      <vt:lpstr>Parameters of Concern</vt:lpstr>
      <vt:lpstr>How to use the individual Plans</vt:lpstr>
      <vt:lpstr>Example Sources Table </vt:lpstr>
      <vt:lpstr>Example Priority Practice Tables (Nutrients/Sediment and E. coli)</vt:lpstr>
      <vt:lpstr>Example Priority Practice Tables (Heavy Metals)</vt:lpstr>
      <vt:lpstr>Big/Little Thompson Sediment</vt:lpstr>
      <vt:lpstr>Cache la Poudre Sediment</vt:lpstr>
      <vt:lpstr>Saint Vrain Sediment</vt:lpstr>
      <vt:lpstr>Middle South Platte Sediment</vt:lpstr>
      <vt:lpstr>Big/Little Thompson Nitrogen</vt:lpstr>
      <vt:lpstr>Cache la Poudre Nitrogen</vt:lpstr>
      <vt:lpstr>Saint Vrain Nitrogen</vt:lpstr>
      <vt:lpstr>Middle South Platte Nitrogen</vt:lpstr>
      <vt:lpstr>Big Little Thompson Phosphorus</vt:lpstr>
      <vt:lpstr>Cache la Poudre Phosphorus</vt:lpstr>
      <vt:lpstr>Saint Vrain Phosphorus</vt:lpstr>
      <vt:lpstr>Middle South Platte Phosphorus</vt:lpstr>
      <vt:lpstr>Sources of Addressed Parameters of Concern</vt:lpstr>
      <vt:lpstr>Sources of Addressed Parameters of Concern</vt:lpstr>
      <vt:lpstr>Sediment and Nutrient Priority Practices by Land use</vt:lpstr>
      <vt:lpstr>Big/Little Thompson E. coli</vt:lpstr>
      <vt:lpstr>Cache La Poudre E. coli</vt:lpstr>
      <vt:lpstr>Saint Vrain E. coli</vt:lpstr>
      <vt:lpstr>Middle South Platte E. coli</vt:lpstr>
      <vt:lpstr>Sources of Parameters of Concern</vt:lpstr>
      <vt:lpstr>E. Coli Priority Practices by Land use</vt:lpstr>
      <vt:lpstr>Big/Little Thompson Abandoned Mine lands</vt:lpstr>
      <vt:lpstr>Cache la Poudre Abandoned Mine lands</vt:lpstr>
      <vt:lpstr>Saint Vrain Heavy Abandoned Mine lands</vt:lpstr>
      <vt:lpstr>Middle South Platte Abandoned Mine lands</vt:lpstr>
      <vt:lpstr>Sources of Addressed Parameters of Concern</vt:lpstr>
      <vt:lpstr>Heavy Metals Priority Practices by Land use</vt:lpstr>
      <vt:lpstr>Sources of Financial and Technical Assistance</vt:lpstr>
      <vt:lpstr>Sources of Financial and Technical Assistance</vt:lpstr>
      <vt:lpstr>Sources of Financial and Technical Assistance</vt:lpstr>
      <vt:lpstr>Thank you!  Questions? </vt:lpstr>
    </vt:vector>
  </TitlesOfParts>
  <Company>RESPEC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Cindie Kirby</dc:creator>
  <cp:lastModifiedBy>Mark Thomas</cp:lastModifiedBy>
  <cp:revision>46</cp:revision>
  <dcterms:created xsi:type="dcterms:W3CDTF">2024-10-03T17:29:54Z</dcterms:created>
  <dcterms:modified xsi:type="dcterms:W3CDTF">2024-10-25T15:24:28Z</dcterms:modified>
</cp:coreProperties>
</file>